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handoutMasterIdLst>
    <p:handoutMasterId r:id="rId33"/>
  </p:handoutMasterIdLst>
  <p:sldIdLst>
    <p:sldId id="256" r:id="rId2"/>
    <p:sldId id="288" r:id="rId3"/>
    <p:sldId id="257" r:id="rId4"/>
    <p:sldId id="267" r:id="rId5"/>
    <p:sldId id="259" r:id="rId6"/>
    <p:sldId id="262" r:id="rId7"/>
    <p:sldId id="263" r:id="rId8"/>
    <p:sldId id="268" r:id="rId9"/>
    <p:sldId id="266" r:id="rId10"/>
    <p:sldId id="271" r:id="rId11"/>
    <p:sldId id="265" r:id="rId12"/>
    <p:sldId id="269" r:id="rId13"/>
    <p:sldId id="264"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9144000" cy="6858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p:scale>
          <a:sx n="81" d="100"/>
          <a:sy n="81" d="100"/>
        </p:scale>
        <p:origin x="-90"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54E9B-C0B0-400E-8670-D9EF4AE85C79}" type="doc">
      <dgm:prSet loTypeId="urn:microsoft.com/office/officeart/2009/3/layout/HorizontalOrganizationChart" loCatId="hierarchy" qsTypeId="urn:microsoft.com/office/officeart/2005/8/quickstyle/simple5" qsCatId="simple" csTypeId="urn:microsoft.com/office/officeart/2005/8/colors/colorful4" csCatId="colorful" phldr="1"/>
      <dgm:spPr/>
      <dgm:t>
        <a:bodyPr/>
        <a:lstStyle/>
        <a:p>
          <a:endParaRPr lang="zh-HK" altLang="en-US"/>
        </a:p>
      </dgm:t>
    </dgm:pt>
    <dgm:pt modelId="{CE2163B3-7467-4DF2-A643-D1910FDE472D}">
      <dgm:prSet phldrT="[文字]"/>
      <dgm:spPr/>
      <dgm:t>
        <a:bodyPr/>
        <a:lstStyle/>
        <a:p>
          <a:r>
            <a:rPr kumimoji="0" lang="zh-TW" altLang="en-US" dirty="0" smtClean="0"/>
            <a:t>數碼多媒體元素</a:t>
          </a:r>
          <a:endParaRPr lang="zh-HK" altLang="en-US" dirty="0"/>
        </a:p>
      </dgm:t>
    </dgm:pt>
    <dgm:pt modelId="{4528EA32-A95C-4436-98A0-F1CC34726642}" type="parTrans" cxnId="{E3750115-CF3F-4FC1-AB53-864A14D427D0}">
      <dgm:prSet/>
      <dgm:spPr/>
      <dgm:t>
        <a:bodyPr/>
        <a:lstStyle/>
        <a:p>
          <a:endParaRPr lang="zh-HK" altLang="en-US"/>
        </a:p>
      </dgm:t>
    </dgm:pt>
    <dgm:pt modelId="{38BCFA5C-65A0-4ACD-83A7-B4A24C6F63B7}" type="sibTrans" cxnId="{E3750115-CF3F-4FC1-AB53-864A14D427D0}">
      <dgm:prSet/>
      <dgm:spPr/>
      <dgm:t>
        <a:bodyPr/>
        <a:lstStyle/>
        <a:p>
          <a:endParaRPr lang="zh-HK" altLang="en-US"/>
        </a:p>
      </dgm:t>
    </dgm:pt>
    <dgm:pt modelId="{98FDF761-E8C8-4A21-8079-394A69326519}">
      <dgm:prSet phldrT="[文字]"/>
      <dgm:spPr/>
      <dgm:t>
        <a:bodyPr/>
        <a:lstStyle/>
        <a:p>
          <a:r>
            <a:rPr lang="zh-TW" altLang="en-US" dirty="0" smtClean="0"/>
            <a:t>圖形</a:t>
          </a:r>
          <a:endParaRPr lang="zh-HK" altLang="en-US" dirty="0"/>
        </a:p>
      </dgm:t>
    </dgm:pt>
    <dgm:pt modelId="{21DBAB6F-D88A-4E0B-A51E-7465BE60EA99}" type="parTrans" cxnId="{062D009E-0855-4FBE-9A28-56BCA0417310}">
      <dgm:prSet/>
      <dgm:spPr/>
      <dgm:t>
        <a:bodyPr/>
        <a:lstStyle/>
        <a:p>
          <a:endParaRPr lang="zh-HK" altLang="en-US"/>
        </a:p>
      </dgm:t>
    </dgm:pt>
    <dgm:pt modelId="{7998728D-848E-4891-AC33-672A375FA7D7}" type="sibTrans" cxnId="{062D009E-0855-4FBE-9A28-56BCA0417310}">
      <dgm:prSet/>
      <dgm:spPr/>
      <dgm:t>
        <a:bodyPr/>
        <a:lstStyle/>
        <a:p>
          <a:endParaRPr lang="zh-HK" altLang="en-US"/>
        </a:p>
      </dgm:t>
    </dgm:pt>
    <dgm:pt modelId="{0ACE2BEA-21C7-40FD-9C71-1FEE3E4F3D27}">
      <dgm:prSet phldrT="[文字]"/>
      <dgm:spPr/>
      <dgm:t>
        <a:bodyPr/>
        <a:lstStyle/>
        <a:p>
          <a:r>
            <a:rPr lang="zh-TW" altLang="en-US" b="0" smtClean="0"/>
            <a:t>點陣圖</a:t>
          </a:r>
          <a:endParaRPr lang="zh-HK" altLang="en-US" dirty="0"/>
        </a:p>
      </dgm:t>
    </dgm:pt>
    <dgm:pt modelId="{05AAE8D8-D18D-4791-9D4E-E0CB79C21393}" type="parTrans" cxnId="{654DDAAB-319B-4D14-99AB-1E0EB7ED0330}">
      <dgm:prSet/>
      <dgm:spPr/>
      <dgm:t>
        <a:bodyPr/>
        <a:lstStyle/>
        <a:p>
          <a:endParaRPr lang="zh-HK" altLang="en-US"/>
        </a:p>
      </dgm:t>
    </dgm:pt>
    <dgm:pt modelId="{81F54368-9F94-4248-919F-62DE9DCD3D1C}" type="sibTrans" cxnId="{654DDAAB-319B-4D14-99AB-1E0EB7ED0330}">
      <dgm:prSet/>
      <dgm:spPr/>
      <dgm:t>
        <a:bodyPr/>
        <a:lstStyle/>
        <a:p>
          <a:endParaRPr lang="zh-HK" altLang="en-US"/>
        </a:p>
      </dgm:t>
    </dgm:pt>
    <dgm:pt modelId="{92DEC074-AA64-497A-9C99-CC98290E8817}">
      <dgm:prSet phldrT="[文字]"/>
      <dgm:spPr/>
      <dgm:t>
        <a:bodyPr/>
        <a:lstStyle/>
        <a:p>
          <a:r>
            <a:rPr lang="zh-TW" altLang="en-US" b="0" smtClean="0"/>
            <a:t>向量圖形</a:t>
          </a:r>
          <a:endParaRPr lang="zh-HK" altLang="en-US" dirty="0"/>
        </a:p>
      </dgm:t>
    </dgm:pt>
    <dgm:pt modelId="{A1D489C6-750F-421A-9A4E-F984E6FB3C6A}" type="parTrans" cxnId="{34CC2929-F361-4ECB-981B-08F9E3BEFB61}">
      <dgm:prSet/>
      <dgm:spPr/>
      <dgm:t>
        <a:bodyPr/>
        <a:lstStyle/>
        <a:p>
          <a:endParaRPr lang="zh-HK" altLang="en-US"/>
        </a:p>
      </dgm:t>
    </dgm:pt>
    <dgm:pt modelId="{45D02015-0344-498B-85C1-9850C74B09DF}" type="sibTrans" cxnId="{34CC2929-F361-4ECB-981B-08F9E3BEFB61}">
      <dgm:prSet/>
      <dgm:spPr/>
      <dgm:t>
        <a:bodyPr/>
        <a:lstStyle/>
        <a:p>
          <a:endParaRPr lang="zh-HK" altLang="en-US"/>
        </a:p>
      </dgm:t>
    </dgm:pt>
    <dgm:pt modelId="{3174E8D6-40F2-459E-8402-5C9A574F0A12}">
      <dgm:prSet phldrT="[文字]"/>
      <dgm:spPr/>
      <dgm:t>
        <a:bodyPr/>
        <a:lstStyle/>
        <a:p>
          <a:r>
            <a:rPr lang="zh-TW" altLang="en-US" smtClean="0"/>
            <a:t>音頻</a:t>
          </a:r>
          <a:endParaRPr lang="zh-HK" altLang="en-US" dirty="0"/>
        </a:p>
      </dgm:t>
    </dgm:pt>
    <dgm:pt modelId="{CD4B07D6-B0C9-48CC-BF79-887319BB8311}" type="parTrans" cxnId="{84526038-CD8B-450F-AB83-7939A1D85516}">
      <dgm:prSet/>
      <dgm:spPr/>
      <dgm:t>
        <a:bodyPr/>
        <a:lstStyle/>
        <a:p>
          <a:endParaRPr lang="zh-HK" altLang="en-US"/>
        </a:p>
      </dgm:t>
    </dgm:pt>
    <dgm:pt modelId="{DCA0462B-B6EE-4394-8F3C-95D1DE20F1D0}" type="sibTrans" cxnId="{84526038-CD8B-450F-AB83-7939A1D85516}">
      <dgm:prSet/>
      <dgm:spPr/>
      <dgm:t>
        <a:bodyPr/>
        <a:lstStyle/>
        <a:p>
          <a:endParaRPr lang="zh-HK" altLang="en-US"/>
        </a:p>
      </dgm:t>
    </dgm:pt>
    <dgm:pt modelId="{BC58CD61-D187-4B96-8251-DF0C0713A815}">
      <dgm:prSet phldrT="[文字]"/>
      <dgm:spPr/>
      <dgm:t>
        <a:bodyPr/>
        <a:lstStyle/>
        <a:p>
          <a:r>
            <a:rPr lang="en-US" altLang="zh-HK" dirty="0" smtClean="0"/>
            <a:t>WMA</a:t>
          </a:r>
          <a:endParaRPr lang="zh-HK" altLang="en-US" dirty="0"/>
        </a:p>
      </dgm:t>
    </dgm:pt>
    <dgm:pt modelId="{5AB537BC-B0F5-4D2C-9114-628F819FE79D}" type="parTrans" cxnId="{61C8CFF3-A886-45B9-AAF0-A2B93D5CB6E4}">
      <dgm:prSet/>
      <dgm:spPr/>
      <dgm:t>
        <a:bodyPr/>
        <a:lstStyle/>
        <a:p>
          <a:endParaRPr lang="zh-HK" altLang="en-US"/>
        </a:p>
      </dgm:t>
    </dgm:pt>
    <dgm:pt modelId="{46ED5EF3-E7BE-4E95-9A7E-5861B78C574D}" type="sibTrans" cxnId="{61C8CFF3-A886-45B9-AAF0-A2B93D5CB6E4}">
      <dgm:prSet/>
      <dgm:spPr/>
      <dgm:t>
        <a:bodyPr/>
        <a:lstStyle/>
        <a:p>
          <a:endParaRPr lang="zh-HK" altLang="en-US"/>
        </a:p>
      </dgm:t>
    </dgm:pt>
    <dgm:pt modelId="{2EAC752D-F063-4B57-A29A-D00957CAF399}">
      <dgm:prSet phldrT="[文字]"/>
      <dgm:spPr/>
      <dgm:t>
        <a:bodyPr/>
        <a:lstStyle/>
        <a:p>
          <a:r>
            <a:rPr lang="en-US" altLang="zh-HK" dirty="0" smtClean="0"/>
            <a:t>WAV</a:t>
          </a:r>
          <a:endParaRPr lang="zh-HK" altLang="en-US" dirty="0"/>
        </a:p>
      </dgm:t>
    </dgm:pt>
    <dgm:pt modelId="{B7852272-9056-4300-B202-BF315F515019}" type="parTrans" cxnId="{17615DE1-C7E1-4585-8D65-156D6A97E745}">
      <dgm:prSet/>
      <dgm:spPr/>
      <dgm:t>
        <a:bodyPr/>
        <a:lstStyle/>
        <a:p>
          <a:endParaRPr lang="zh-HK" altLang="en-US"/>
        </a:p>
      </dgm:t>
    </dgm:pt>
    <dgm:pt modelId="{EA271A2C-AAE0-43BD-9886-76DC9FA0659A}" type="sibTrans" cxnId="{17615DE1-C7E1-4585-8D65-156D6A97E745}">
      <dgm:prSet/>
      <dgm:spPr/>
      <dgm:t>
        <a:bodyPr/>
        <a:lstStyle/>
        <a:p>
          <a:endParaRPr lang="zh-HK" altLang="en-US"/>
        </a:p>
      </dgm:t>
    </dgm:pt>
    <dgm:pt modelId="{806EE1B9-0D8B-4910-A87C-EC96D80667A3}">
      <dgm:prSet phldrT="[文字]"/>
      <dgm:spPr/>
      <dgm:t>
        <a:bodyPr/>
        <a:lstStyle/>
        <a:p>
          <a:r>
            <a:rPr lang="zh-TW" altLang="en-US" smtClean="0"/>
            <a:t>視像</a:t>
          </a:r>
          <a:endParaRPr lang="zh-HK" altLang="en-US" dirty="0"/>
        </a:p>
      </dgm:t>
    </dgm:pt>
    <dgm:pt modelId="{1EEFD442-2AE4-454E-B46E-1D01F2A85A55}" type="parTrans" cxnId="{4FAD031C-FE49-4799-A02B-0AC18E86A0CB}">
      <dgm:prSet/>
      <dgm:spPr/>
      <dgm:t>
        <a:bodyPr/>
        <a:lstStyle/>
        <a:p>
          <a:endParaRPr lang="zh-HK" altLang="en-US"/>
        </a:p>
      </dgm:t>
    </dgm:pt>
    <dgm:pt modelId="{229920CF-68ED-4934-AD34-20DFCE4E80BE}" type="sibTrans" cxnId="{4FAD031C-FE49-4799-A02B-0AC18E86A0CB}">
      <dgm:prSet/>
      <dgm:spPr/>
      <dgm:t>
        <a:bodyPr/>
        <a:lstStyle/>
        <a:p>
          <a:endParaRPr lang="zh-HK" altLang="en-US"/>
        </a:p>
      </dgm:t>
    </dgm:pt>
    <dgm:pt modelId="{EF062B28-0D79-420D-8F14-97CC5A7052E3}">
      <dgm:prSet phldrT="[文字]"/>
      <dgm:spPr/>
      <dgm:t>
        <a:bodyPr/>
        <a:lstStyle/>
        <a:p>
          <a:r>
            <a:rPr lang="en-US" altLang="zh-HK" dirty="0" smtClean="0"/>
            <a:t>MP3</a:t>
          </a:r>
          <a:endParaRPr lang="zh-HK" altLang="en-US" dirty="0"/>
        </a:p>
      </dgm:t>
    </dgm:pt>
    <dgm:pt modelId="{8BE65BC8-F3EA-45B0-831C-722B72ABE262}" type="parTrans" cxnId="{D593D62A-1723-465F-939B-3B9D9A95DDCF}">
      <dgm:prSet/>
      <dgm:spPr/>
      <dgm:t>
        <a:bodyPr/>
        <a:lstStyle/>
        <a:p>
          <a:endParaRPr lang="zh-HK" altLang="en-US"/>
        </a:p>
      </dgm:t>
    </dgm:pt>
    <dgm:pt modelId="{4B964C2A-65DA-48EA-8BDF-7E0023083CE1}" type="sibTrans" cxnId="{D593D62A-1723-465F-939B-3B9D9A95DDCF}">
      <dgm:prSet/>
      <dgm:spPr/>
      <dgm:t>
        <a:bodyPr/>
        <a:lstStyle/>
        <a:p>
          <a:endParaRPr lang="zh-HK" altLang="en-US"/>
        </a:p>
      </dgm:t>
    </dgm:pt>
    <dgm:pt modelId="{D953E6BD-771B-457A-AC09-E53721BCD5AF}">
      <dgm:prSet phldrT="[文字]"/>
      <dgm:spPr/>
      <dgm:t>
        <a:bodyPr/>
        <a:lstStyle/>
        <a:p>
          <a:r>
            <a:rPr lang="en-US" altLang="zh-HK" dirty="0" smtClean="0"/>
            <a:t>MPEG-1</a:t>
          </a:r>
          <a:endParaRPr lang="zh-HK" altLang="en-US" dirty="0"/>
        </a:p>
      </dgm:t>
    </dgm:pt>
    <dgm:pt modelId="{B39B5D95-2097-43FD-9FAC-B144155ACFCB}" type="parTrans" cxnId="{F959BE98-5BE9-4299-A59F-EDF362BD7ABC}">
      <dgm:prSet/>
      <dgm:spPr/>
      <dgm:t>
        <a:bodyPr/>
        <a:lstStyle/>
        <a:p>
          <a:endParaRPr lang="zh-HK" altLang="en-US"/>
        </a:p>
      </dgm:t>
    </dgm:pt>
    <dgm:pt modelId="{F6451399-FE80-4EED-82C7-74E4D5B87181}" type="sibTrans" cxnId="{F959BE98-5BE9-4299-A59F-EDF362BD7ABC}">
      <dgm:prSet/>
      <dgm:spPr/>
      <dgm:t>
        <a:bodyPr/>
        <a:lstStyle/>
        <a:p>
          <a:endParaRPr lang="zh-HK" altLang="en-US"/>
        </a:p>
      </dgm:t>
    </dgm:pt>
    <dgm:pt modelId="{8C68BFBC-1334-4C8B-8339-E37CC55E59E2}">
      <dgm:prSet phldrT="[文字]"/>
      <dgm:spPr/>
      <dgm:t>
        <a:bodyPr/>
        <a:lstStyle/>
        <a:p>
          <a:r>
            <a:rPr lang="en-US" altLang="zh-HK" dirty="0" smtClean="0"/>
            <a:t>MPEG-2</a:t>
          </a:r>
          <a:endParaRPr lang="zh-HK" altLang="en-US" dirty="0"/>
        </a:p>
      </dgm:t>
    </dgm:pt>
    <dgm:pt modelId="{E305E5D8-576B-4D47-A48D-D4C71542AA55}" type="parTrans" cxnId="{CA3F02C3-1BAF-46D7-AC9D-B95C2A33797D}">
      <dgm:prSet/>
      <dgm:spPr/>
      <dgm:t>
        <a:bodyPr/>
        <a:lstStyle/>
        <a:p>
          <a:endParaRPr lang="zh-HK" altLang="en-US"/>
        </a:p>
      </dgm:t>
    </dgm:pt>
    <dgm:pt modelId="{2330F151-D0CF-44B3-9032-6704DACB22D7}" type="sibTrans" cxnId="{CA3F02C3-1BAF-46D7-AC9D-B95C2A33797D}">
      <dgm:prSet/>
      <dgm:spPr/>
      <dgm:t>
        <a:bodyPr/>
        <a:lstStyle/>
        <a:p>
          <a:endParaRPr lang="zh-HK" altLang="en-US"/>
        </a:p>
      </dgm:t>
    </dgm:pt>
    <dgm:pt modelId="{AC0C639F-72D4-48F8-B236-C8E633690A90}">
      <dgm:prSet phldrT="[文字]"/>
      <dgm:spPr/>
      <dgm:t>
        <a:bodyPr/>
        <a:lstStyle/>
        <a:p>
          <a:r>
            <a:rPr lang="en-US" altLang="zh-HK" dirty="0" smtClean="0"/>
            <a:t>MPEG-4</a:t>
          </a:r>
          <a:endParaRPr lang="zh-HK" altLang="en-US" dirty="0"/>
        </a:p>
      </dgm:t>
    </dgm:pt>
    <dgm:pt modelId="{02ED9237-2F05-403F-BE82-DE43B903128F}" type="parTrans" cxnId="{9C39B0AA-273F-498C-B755-52B5659BD093}">
      <dgm:prSet/>
      <dgm:spPr/>
      <dgm:t>
        <a:bodyPr/>
        <a:lstStyle/>
        <a:p>
          <a:endParaRPr lang="zh-HK" altLang="en-US"/>
        </a:p>
      </dgm:t>
    </dgm:pt>
    <dgm:pt modelId="{548ED953-65E9-4512-8931-AA6409E72DF3}" type="sibTrans" cxnId="{9C39B0AA-273F-498C-B755-52B5659BD093}">
      <dgm:prSet/>
      <dgm:spPr/>
      <dgm:t>
        <a:bodyPr/>
        <a:lstStyle/>
        <a:p>
          <a:endParaRPr lang="zh-HK" altLang="en-US"/>
        </a:p>
      </dgm:t>
    </dgm:pt>
    <dgm:pt modelId="{BAF2FEB6-E0B6-4FB9-94AD-9D4791EA00C6}">
      <dgm:prSet phldrT="[文字]"/>
      <dgm:spPr/>
      <dgm:t>
        <a:bodyPr/>
        <a:lstStyle/>
        <a:p>
          <a:r>
            <a:rPr lang="en-US" altLang="zh-HK" dirty="0" smtClean="0"/>
            <a:t>WMV</a:t>
          </a:r>
          <a:endParaRPr lang="zh-HK" altLang="en-US" dirty="0"/>
        </a:p>
      </dgm:t>
    </dgm:pt>
    <dgm:pt modelId="{B7B9E0C3-54D5-48AB-8D5A-50AA10B2A9BB}" type="parTrans" cxnId="{EA4108B0-E3E0-4F91-B902-D083BAEC56E3}">
      <dgm:prSet/>
      <dgm:spPr/>
      <dgm:t>
        <a:bodyPr/>
        <a:lstStyle/>
        <a:p>
          <a:endParaRPr lang="zh-HK" altLang="en-US"/>
        </a:p>
      </dgm:t>
    </dgm:pt>
    <dgm:pt modelId="{C5BE02D0-F593-4AAC-AC92-5F901D62FC78}" type="sibTrans" cxnId="{EA4108B0-E3E0-4F91-B902-D083BAEC56E3}">
      <dgm:prSet/>
      <dgm:spPr/>
      <dgm:t>
        <a:bodyPr/>
        <a:lstStyle/>
        <a:p>
          <a:endParaRPr lang="zh-HK" altLang="en-US"/>
        </a:p>
      </dgm:t>
    </dgm:pt>
    <dgm:pt modelId="{5AB7D9B0-453C-4512-ABF4-C4AFCD8C4297}">
      <dgm:prSet phldrT="[文字]"/>
      <dgm:spPr/>
      <dgm:t>
        <a:bodyPr/>
        <a:lstStyle/>
        <a:p>
          <a:r>
            <a:rPr lang="en-US" altLang="zh-HK" dirty="0" smtClean="0"/>
            <a:t>AVI</a:t>
          </a:r>
          <a:endParaRPr lang="zh-HK" altLang="en-US" dirty="0"/>
        </a:p>
      </dgm:t>
    </dgm:pt>
    <dgm:pt modelId="{ED46752F-86E1-4508-BF15-83DE4B18A1E6}" type="parTrans" cxnId="{63D76778-5C5C-4FCF-A811-CD6C00415EDE}">
      <dgm:prSet/>
      <dgm:spPr/>
      <dgm:t>
        <a:bodyPr/>
        <a:lstStyle/>
        <a:p>
          <a:endParaRPr lang="zh-HK" altLang="en-US"/>
        </a:p>
      </dgm:t>
    </dgm:pt>
    <dgm:pt modelId="{ADFCBE7A-A33D-49D2-BEB4-5BCD810442D1}" type="sibTrans" cxnId="{63D76778-5C5C-4FCF-A811-CD6C00415EDE}">
      <dgm:prSet/>
      <dgm:spPr/>
      <dgm:t>
        <a:bodyPr/>
        <a:lstStyle/>
        <a:p>
          <a:endParaRPr lang="zh-HK" altLang="en-US"/>
        </a:p>
      </dgm:t>
    </dgm:pt>
    <dgm:pt modelId="{5D2D3D0C-F9B4-4AD8-9AF2-222F542C91B7}" type="pres">
      <dgm:prSet presAssocID="{4EC54E9B-C0B0-400E-8670-D9EF4AE85C79}" presName="hierChild1" presStyleCnt="0">
        <dgm:presLayoutVars>
          <dgm:orgChart val="1"/>
          <dgm:chPref val="1"/>
          <dgm:dir/>
          <dgm:animOne val="branch"/>
          <dgm:animLvl val="lvl"/>
          <dgm:resizeHandles/>
        </dgm:presLayoutVars>
      </dgm:prSet>
      <dgm:spPr/>
      <dgm:t>
        <a:bodyPr/>
        <a:lstStyle/>
        <a:p>
          <a:endParaRPr lang="zh-HK" altLang="en-US"/>
        </a:p>
      </dgm:t>
    </dgm:pt>
    <dgm:pt modelId="{0299227C-563D-412B-A75D-863C0AC7502D}" type="pres">
      <dgm:prSet presAssocID="{CE2163B3-7467-4DF2-A643-D1910FDE472D}" presName="hierRoot1" presStyleCnt="0">
        <dgm:presLayoutVars>
          <dgm:hierBranch val="init"/>
        </dgm:presLayoutVars>
      </dgm:prSet>
      <dgm:spPr/>
    </dgm:pt>
    <dgm:pt modelId="{63B7A795-58CA-482B-83F0-6CA2732104A2}" type="pres">
      <dgm:prSet presAssocID="{CE2163B3-7467-4DF2-A643-D1910FDE472D}" presName="rootComposite1" presStyleCnt="0"/>
      <dgm:spPr/>
    </dgm:pt>
    <dgm:pt modelId="{3B6A553D-BB5F-4D19-9CDE-063E8E11BB06}" type="pres">
      <dgm:prSet presAssocID="{CE2163B3-7467-4DF2-A643-D1910FDE472D}" presName="rootText1" presStyleLbl="node0" presStyleIdx="0" presStyleCnt="1">
        <dgm:presLayoutVars>
          <dgm:chPref val="3"/>
        </dgm:presLayoutVars>
      </dgm:prSet>
      <dgm:spPr/>
      <dgm:t>
        <a:bodyPr/>
        <a:lstStyle/>
        <a:p>
          <a:endParaRPr lang="zh-HK" altLang="en-US"/>
        </a:p>
      </dgm:t>
    </dgm:pt>
    <dgm:pt modelId="{1AA48314-9E37-4333-ACBD-704A8E2E5FD8}" type="pres">
      <dgm:prSet presAssocID="{CE2163B3-7467-4DF2-A643-D1910FDE472D}" presName="rootConnector1" presStyleLbl="node1" presStyleIdx="0" presStyleCnt="0"/>
      <dgm:spPr/>
      <dgm:t>
        <a:bodyPr/>
        <a:lstStyle/>
        <a:p>
          <a:endParaRPr lang="zh-HK" altLang="en-US"/>
        </a:p>
      </dgm:t>
    </dgm:pt>
    <dgm:pt modelId="{A54F14E2-8C32-4600-A549-179F7CDC66A8}" type="pres">
      <dgm:prSet presAssocID="{CE2163B3-7467-4DF2-A643-D1910FDE472D}" presName="hierChild2" presStyleCnt="0"/>
      <dgm:spPr/>
    </dgm:pt>
    <dgm:pt modelId="{9E8360B9-5717-4ABF-9F93-F0C617382650}" type="pres">
      <dgm:prSet presAssocID="{21DBAB6F-D88A-4E0B-A51E-7465BE60EA99}" presName="Name64" presStyleLbl="parChTrans1D2" presStyleIdx="0" presStyleCnt="3"/>
      <dgm:spPr/>
      <dgm:t>
        <a:bodyPr/>
        <a:lstStyle/>
        <a:p>
          <a:endParaRPr lang="zh-HK" altLang="en-US"/>
        </a:p>
      </dgm:t>
    </dgm:pt>
    <dgm:pt modelId="{D844FB38-2729-4AC6-AE3E-5B148380B85A}" type="pres">
      <dgm:prSet presAssocID="{98FDF761-E8C8-4A21-8079-394A69326519}" presName="hierRoot2" presStyleCnt="0">
        <dgm:presLayoutVars>
          <dgm:hierBranch val="init"/>
        </dgm:presLayoutVars>
      </dgm:prSet>
      <dgm:spPr/>
    </dgm:pt>
    <dgm:pt modelId="{9288329E-3868-48F9-B606-2D94E06659B5}" type="pres">
      <dgm:prSet presAssocID="{98FDF761-E8C8-4A21-8079-394A69326519}" presName="rootComposite" presStyleCnt="0"/>
      <dgm:spPr/>
    </dgm:pt>
    <dgm:pt modelId="{90920EAF-FF40-46B8-A873-A986FC8FB76D}" type="pres">
      <dgm:prSet presAssocID="{98FDF761-E8C8-4A21-8079-394A69326519}" presName="rootText" presStyleLbl="node2" presStyleIdx="0" presStyleCnt="3">
        <dgm:presLayoutVars>
          <dgm:chPref val="3"/>
        </dgm:presLayoutVars>
      </dgm:prSet>
      <dgm:spPr/>
      <dgm:t>
        <a:bodyPr/>
        <a:lstStyle/>
        <a:p>
          <a:endParaRPr lang="zh-HK" altLang="en-US"/>
        </a:p>
      </dgm:t>
    </dgm:pt>
    <dgm:pt modelId="{AEF356D8-E8C8-4861-BCCC-8DA8B0740A38}" type="pres">
      <dgm:prSet presAssocID="{98FDF761-E8C8-4A21-8079-394A69326519}" presName="rootConnector" presStyleLbl="node2" presStyleIdx="0" presStyleCnt="3"/>
      <dgm:spPr/>
      <dgm:t>
        <a:bodyPr/>
        <a:lstStyle/>
        <a:p>
          <a:endParaRPr lang="zh-HK" altLang="en-US"/>
        </a:p>
      </dgm:t>
    </dgm:pt>
    <dgm:pt modelId="{B8BC8A10-8722-4BD2-8D41-0E541A9F7D87}" type="pres">
      <dgm:prSet presAssocID="{98FDF761-E8C8-4A21-8079-394A69326519}" presName="hierChild4" presStyleCnt="0"/>
      <dgm:spPr/>
    </dgm:pt>
    <dgm:pt modelId="{A8376006-93EA-434A-87C4-A05EC6502788}" type="pres">
      <dgm:prSet presAssocID="{05AAE8D8-D18D-4791-9D4E-E0CB79C21393}" presName="Name64" presStyleLbl="parChTrans1D3" presStyleIdx="0" presStyleCnt="10"/>
      <dgm:spPr/>
      <dgm:t>
        <a:bodyPr/>
        <a:lstStyle/>
        <a:p>
          <a:endParaRPr lang="zh-HK" altLang="en-US"/>
        </a:p>
      </dgm:t>
    </dgm:pt>
    <dgm:pt modelId="{2D4B3EA3-B35B-410B-A521-5AEDA4E0E954}" type="pres">
      <dgm:prSet presAssocID="{0ACE2BEA-21C7-40FD-9C71-1FEE3E4F3D27}" presName="hierRoot2" presStyleCnt="0">
        <dgm:presLayoutVars>
          <dgm:hierBranch val="init"/>
        </dgm:presLayoutVars>
      </dgm:prSet>
      <dgm:spPr/>
    </dgm:pt>
    <dgm:pt modelId="{AF52E4A7-EAE8-4358-A195-196E9D2F3D17}" type="pres">
      <dgm:prSet presAssocID="{0ACE2BEA-21C7-40FD-9C71-1FEE3E4F3D27}" presName="rootComposite" presStyleCnt="0"/>
      <dgm:spPr/>
    </dgm:pt>
    <dgm:pt modelId="{FD71E514-70D2-493D-8C54-C7D38D5E4E39}" type="pres">
      <dgm:prSet presAssocID="{0ACE2BEA-21C7-40FD-9C71-1FEE3E4F3D27}" presName="rootText" presStyleLbl="node3" presStyleIdx="0" presStyleCnt="10">
        <dgm:presLayoutVars>
          <dgm:chPref val="3"/>
        </dgm:presLayoutVars>
      </dgm:prSet>
      <dgm:spPr/>
      <dgm:t>
        <a:bodyPr/>
        <a:lstStyle/>
        <a:p>
          <a:endParaRPr lang="zh-HK" altLang="en-US"/>
        </a:p>
      </dgm:t>
    </dgm:pt>
    <dgm:pt modelId="{52873D04-C267-49CC-8753-0FC3C57D8AC0}" type="pres">
      <dgm:prSet presAssocID="{0ACE2BEA-21C7-40FD-9C71-1FEE3E4F3D27}" presName="rootConnector" presStyleLbl="node3" presStyleIdx="0" presStyleCnt="10"/>
      <dgm:spPr/>
      <dgm:t>
        <a:bodyPr/>
        <a:lstStyle/>
        <a:p>
          <a:endParaRPr lang="zh-HK" altLang="en-US"/>
        </a:p>
      </dgm:t>
    </dgm:pt>
    <dgm:pt modelId="{CC544A03-2203-43E7-B3C4-4BB2C56D7623}" type="pres">
      <dgm:prSet presAssocID="{0ACE2BEA-21C7-40FD-9C71-1FEE3E4F3D27}" presName="hierChild4" presStyleCnt="0"/>
      <dgm:spPr/>
    </dgm:pt>
    <dgm:pt modelId="{D505BF0E-03FA-4D17-9312-00D3A3CA7FE0}" type="pres">
      <dgm:prSet presAssocID="{0ACE2BEA-21C7-40FD-9C71-1FEE3E4F3D27}" presName="hierChild5" presStyleCnt="0"/>
      <dgm:spPr/>
    </dgm:pt>
    <dgm:pt modelId="{1B9C436E-6623-4695-A0D6-4A678D36E74F}" type="pres">
      <dgm:prSet presAssocID="{A1D489C6-750F-421A-9A4E-F984E6FB3C6A}" presName="Name64" presStyleLbl="parChTrans1D3" presStyleIdx="1" presStyleCnt="10"/>
      <dgm:spPr/>
      <dgm:t>
        <a:bodyPr/>
        <a:lstStyle/>
        <a:p>
          <a:endParaRPr lang="zh-HK" altLang="en-US"/>
        </a:p>
      </dgm:t>
    </dgm:pt>
    <dgm:pt modelId="{D8400C74-DA9F-450B-A2BE-EF9BEE2F4A7A}" type="pres">
      <dgm:prSet presAssocID="{92DEC074-AA64-497A-9C99-CC98290E8817}" presName="hierRoot2" presStyleCnt="0">
        <dgm:presLayoutVars>
          <dgm:hierBranch val="init"/>
        </dgm:presLayoutVars>
      </dgm:prSet>
      <dgm:spPr/>
    </dgm:pt>
    <dgm:pt modelId="{14998D88-4E91-4948-AEED-DF89D76AE151}" type="pres">
      <dgm:prSet presAssocID="{92DEC074-AA64-497A-9C99-CC98290E8817}" presName="rootComposite" presStyleCnt="0"/>
      <dgm:spPr/>
    </dgm:pt>
    <dgm:pt modelId="{0DB5B634-7AA5-414E-8687-4C2D9AA62420}" type="pres">
      <dgm:prSet presAssocID="{92DEC074-AA64-497A-9C99-CC98290E8817}" presName="rootText" presStyleLbl="node3" presStyleIdx="1" presStyleCnt="10">
        <dgm:presLayoutVars>
          <dgm:chPref val="3"/>
        </dgm:presLayoutVars>
      </dgm:prSet>
      <dgm:spPr/>
      <dgm:t>
        <a:bodyPr/>
        <a:lstStyle/>
        <a:p>
          <a:endParaRPr lang="zh-HK" altLang="en-US"/>
        </a:p>
      </dgm:t>
    </dgm:pt>
    <dgm:pt modelId="{3750135A-3068-41D3-8657-9064182CCFF0}" type="pres">
      <dgm:prSet presAssocID="{92DEC074-AA64-497A-9C99-CC98290E8817}" presName="rootConnector" presStyleLbl="node3" presStyleIdx="1" presStyleCnt="10"/>
      <dgm:spPr/>
      <dgm:t>
        <a:bodyPr/>
        <a:lstStyle/>
        <a:p>
          <a:endParaRPr lang="zh-HK" altLang="en-US"/>
        </a:p>
      </dgm:t>
    </dgm:pt>
    <dgm:pt modelId="{854DCAF5-DBE7-4014-AF0F-3E55DC38CDA9}" type="pres">
      <dgm:prSet presAssocID="{92DEC074-AA64-497A-9C99-CC98290E8817}" presName="hierChild4" presStyleCnt="0"/>
      <dgm:spPr/>
    </dgm:pt>
    <dgm:pt modelId="{CCE88044-B2A5-4E40-B573-8EF09A951EC2}" type="pres">
      <dgm:prSet presAssocID="{92DEC074-AA64-497A-9C99-CC98290E8817}" presName="hierChild5" presStyleCnt="0"/>
      <dgm:spPr/>
    </dgm:pt>
    <dgm:pt modelId="{555F57FD-AEB1-4C13-84BC-DBD83C2E1A26}" type="pres">
      <dgm:prSet presAssocID="{98FDF761-E8C8-4A21-8079-394A69326519}" presName="hierChild5" presStyleCnt="0"/>
      <dgm:spPr/>
    </dgm:pt>
    <dgm:pt modelId="{32952294-7F67-4378-96F6-35C37AC2DC82}" type="pres">
      <dgm:prSet presAssocID="{CD4B07D6-B0C9-48CC-BF79-887319BB8311}" presName="Name64" presStyleLbl="parChTrans1D2" presStyleIdx="1" presStyleCnt="3"/>
      <dgm:spPr/>
      <dgm:t>
        <a:bodyPr/>
        <a:lstStyle/>
        <a:p>
          <a:endParaRPr lang="zh-HK" altLang="en-US"/>
        </a:p>
      </dgm:t>
    </dgm:pt>
    <dgm:pt modelId="{13D9635B-518A-46D6-9930-4B37C55C62AF}" type="pres">
      <dgm:prSet presAssocID="{3174E8D6-40F2-459E-8402-5C9A574F0A12}" presName="hierRoot2" presStyleCnt="0">
        <dgm:presLayoutVars>
          <dgm:hierBranch val="init"/>
        </dgm:presLayoutVars>
      </dgm:prSet>
      <dgm:spPr/>
    </dgm:pt>
    <dgm:pt modelId="{7FFD093F-88BF-4DCC-9A66-0279463D790A}" type="pres">
      <dgm:prSet presAssocID="{3174E8D6-40F2-459E-8402-5C9A574F0A12}" presName="rootComposite" presStyleCnt="0"/>
      <dgm:spPr/>
    </dgm:pt>
    <dgm:pt modelId="{DBBE68E0-4E12-49B8-9E38-857E4B22AAF5}" type="pres">
      <dgm:prSet presAssocID="{3174E8D6-40F2-459E-8402-5C9A574F0A12}" presName="rootText" presStyleLbl="node2" presStyleIdx="1" presStyleCnt="3">
        <dgm:presLayoutVars>
          <dgm:chPref val="3"/>
        </dgm:presLayoutVars>
      </dgm:prSet>
      <dgm:spPr/>
      <dgm:t>
        <a:bodyPr/>
        <a:lstStyle/>
        <a:p>
          <a:endParaRPr lang="zh-HK" altLang="en-US"/>
        </a:p>
      </dgm:t>
    </dgm:pt>
    <dgm:pt modelId="{8D89CF2C-D637-4D29-9123-48E5170BCC1D}" type="pres">
      <dgm:prSet presAssocID="{3174E8D6-40F2-459E-8402-5C9A574F0A12}" presName="rootConnector" presStyleLbl="node2" presStyleIdx="1" presStyleCnt="3"/>
      <dgm:spPr/>
      <dgm:t>
        <a:bodyPr/>
        <a:lstStyle/>
        <a:p>
          <a:endParaRPr lang="zh-HK" altLang="en-US"/>
        </a:p>
      </dgm:t>
    </dgm:pt>
    <dgm:pt modelId="{A200CB73-B19A-4FDE-B219-6F8446BE07EB}" type="pres">
      <dgm:prSet presAssocID="{3174E8D6-40F2-459E-8402-5C9A574F0A12}" presName="hierChild4" presStyleCnt="0"/>
      <dgm:spPr/>
    </dgm:pt>
    <dgm:pt modelId="{5A32ECCF-FD51-435E-8CFF-371CA73C8B1F}" type="pres">
      <dgm:prSet presAssocID="{8BE65BC8-F3EA-45B0-831C-722B72ABE262}" presName="Name64" presStyleLbl="parChTrans1D3" presStyleIdx="2" presStyleCnt="10"/>
      <dgm:spPr/>
      <dgm:t>
        <a:bodyPr/>
        <a:lstStyle/>
        <a:p>
          <a:endParaRPr lang="zh-HK" altLang="en-US"/>
        </a:p>
      </dgm:t>
    </dgm:pt>
    <dgm:pt modelId="{2437A77C-49F9-4959-8A2A-22FBC03E1CD8}" type="pres">
      <dgm:prSet presAssocID="{EF062B28-0D79-420D-8F14-97CC5A7052E3}" presName="hierRoot2" presStyleCnt="0">
        <dgm:presLayoutVars>
          <dgm:hierBranch val="init"/>
        </dgm:presLayoutVars>
      </dgm:prSet>
      <dgm:spPr/>
    </dgm:pt>
    <dgm:pt modelId="{C6D29944-590E-4125-8753-3AB5A5FFE319}" type="pres">
      <dgm:prSet presAssocID="{EF062B28-0D79-420D-8F14-97CC5A7052E3}" presName="rootComposite" presStyleCnt="0"/>
      <dgm:spPr/>
    </dgm:pt>
    <dgm:pt modelId="{9CB983F6-0E12-43F8-A0CE-FB36A67D3695}" type="pres">
      <dgm:prSet presAssocID="{EF062B28-0D79-420D-8F14-97CC5A7052E3}" presName="rootText" presStyleLbl="node3" presStyleIdx="2" presStyleCnt="10">
        <dgm:presLayoutVars>
          <dgm:chPref val="3"/>
        </dgm:presLayoutVars>
      </dgm:prSet>
      <dgm:spPr/>
      <dgm:t>
        <a:bodyPr/>
        <a:lstStyle/>
        <a:p>
          <a:endParaRPr lang="zh-HK" altLang="en-US"/>
        </a:p>
      </dgm:t>
    </dgm:pt>
    <dgm:pt modelId="{14273A52-B4BF-452A-A8DA-1A3D3AE6A469}" type="pres">
      <dgm:prSet presAssocID="{EF062B28-0D79-420D-8F14-97CC5A7052E3}" presName="rootConnector" presStyleLbl="node3" presStyleIdx="2" presStyleCnt="10"/>
      <dgm:spPr/>
      <dgm:t>
        <a:bodyPr/>
        <a:lstStyle/>
        <a:p>
          <a:endParaRPr lang="zh-HK" altLang="en-US"/>
        </a:p>
      </dgm:t>
    </dgm:pt>
    <dgm:pt modelId="{14F95806-3BEA-4790-920C-D93F8DC40A96}" type="pres">
      <dgm:prSet presAssocID="{EF062B28-0D79-420D-8F14-97CC5A7052E3}" presName="hierChild4" presStyleCnt="0"/>
      <dgm:spPr/>
    </dgm:pt>
    <dgm:pt modelId="{CED545E1-C82C-4D09-A5AA-D5CF2C7A6E9D}" type="pres">
      <dgm:prSet presAssocID="{EF062B28-0D79-420D-8F14-97CC5A7052E3}" presName="hierChild5" presStyleCnt="0"/>
      <dgm:spPr/>
    </dgm:pt>
    <dgm:pt modelId="{B0849BFE-B4EB-4CBC-BFB5-B155262AF07B}" type="pres">
      <dgm:prSet presAssocID="{5AB537BC-B0F5-4D2C-9114-628F819FE79D}" presName="Name64" presStyleLbl="parChTrans1D3" presStyleIdx="3" presStyleCnt="10"/>
      <dgm:spPr/>
      <dgm:t>
        <a:bodyPr/>
        <a:lstStyle/>
        <a:p>
          <a:endParaRPr lang="zh-HK" altLang="en-US"/>
        </a:p>
      </dgm:t>
    </dgm:pt>
    <dgm:pt modelId="{7E146A94-219E-4B55-8381-CB32F4DCF74B}" type="pres">
      <dgm:prSet presAssocID="{BC58CD61-D187-4B96-8251-DF0C0713A815}" presName="hierRoot2" presStyleCnt="0">
        <dgm:presLayoutVars>
          <dgm:hierBranch val="init"/>
        </dgm:presLayoutVars>
      </dgm:prSet>
      <dgm:spPr/>
    </dgm:pt>
    <dgm:pt modelId="{EF6C8ACD-D686-4087-96EC-9608E461D895}" type="pres">
      <dgm:prSet presAssocID="{BC58CD61-D187-4B96-8251-DF0C0713A815}" presName="rootComposite" presStyleCnt="0"/>
      <dgm:spPr/>
    </dgm:pt>
    <dgm:pt modelId="{E5DAB4D1-1A97-4711-966F-88D5A4015F74}" type="pres">
      <dgm:prSet presAssocID="{BC58CD61-D187-4B96-8251-DF0C0713A815}" presName="rootText" presStyleLbl="node3" presStyleIdx="3" presStyleCnt="10">
        <dgm:presLayoutVars>
          <dgm:chPref val="3"/>
        </dgm:presLayoutVars>
      </dgm:prSet>
      <dgm:spPr/>
      <dgm:t>
        <a:bodyPr/>
        <a:lstStyle/>
        <a:p>
          <a:endParaRPr lang="zh-HK" altLang="en-US"/>
        </a:p>
      </dgm:t>
    </dgm:pt>
    <dgm:pt modelId="{2FFF31F0-C9DC-4D80-8D9D-6FDE1753B38C}" type="pres">
      <dgm:prSet presAssocID="{BC58CD61-D187-4B96-8251-DF0C0713A815}" presName="rootConnector" presStyleLbl="node3" presStyleIdx="3" presStyleCnt="10"/>
      <dgm:spPr/>
      <dgm:t>
        <a:bodyPr/>
        <a:lstStyle/>
        <a:p>
          <a:endParaRPr lang="zh-HK" altLang="en-US"/>
        </a:p>
      </dgm:t>
    </dgm:pt>
    <dgm:pt modelId="{4BDC606A-601D-4D79-A115-C11AB54621D3}" type="pres">
      <dgm:prSet presAssocID="{BC58CD61-D187-4B96-8251-DF0C0713A815}" presName="hierChild4" presStyleCnt="0"/>
      <dgm:spPr/>
    </dgm:pt>
    <dgm:pt modelId="{C0B39A70-7A54-4CDE-BA92-8A2FF39058BF}" type="pres">
      <dgm:prSet presAssocID="{BC58CD61-D187-4B96-8251-DF0C0713A815}" presName="hierChild5" presStyleCnt="0"/>
      <dgm:spPr/>
    </dgm:pt>
    <dgm:pt modelId="{35A1DAAA-D91F-4EAF-AFD9-C3EEB91B1BD1}" type="pres">
      <dgm:prSet presAssocID="{B7852272-9056-4300-B202-BF315F515019}" presName="Name64" presStyleLbl="parChTrans1D3" presStyleIdx="4" presStyleCnt="10"/>
      <dgm:spPr/>
      <dgm:t>
        <a:bodyPr/>
        <a:lstStyle/>
        <a:p>
          <a:endParaRPr lang="zh-HK" altLang="en-US"/>
        </a:p>
      </dgm:t>
    </dgm:pt>
    <dgm:pt modelId="{942C4A2B-823F-4877-A804-3B8657DB6DB3}" type="pres">
      <dgm:prSet presAssocID="{2EAC752D-F063-4B57-A29A-D00957CAF399}" presName="hierRoot2" presStyleCnt="0">
        <dgm:presLayoutVars>
          <dgm:hierBranch val="init"/>
        </dgm:presLayoutVars>
      </dgm:prSet>
      <dgm:spPr/>
    </dgm:pt>
    <dgm:pt modelId="{7C4EE1DD-7030-4491-9A51-4D0C8DA65D3C}" type="pres">
      <dgm:prSet presAssocID="{2EAC752D-F063-4B57-A29A-D00957CAF399}" presName="rootComposite" presStyleCnt="0"/>
      <dgm:spPr/>
    </dgm:pt>
    <dgm:pt modelId="{42DD7B91-FD1E-44F4-9BF4-09C05661903F}" type="pres">
      <dgm:prSet presAssocID="{2EAC752D-F063-4B57-A29A-D00957CAF399}" presName="rootText" presStyleLbl="node3" presStyleIdx="4" presStyleCnt="10">
        <dgm:presLayoutVars>
          <dgm:chPref val="3"/>
        </dgm:presLayoutVars>
      </dgm:prSet>
      <dgm:spPr/>
      <dgm:t>
        <a:bodyPr/>
        <a:lstStyle/>
        <a:p>
          <a:endParaRPr lang="zh-HK" altLang="en-US"/>
        </a:p>
      </dgm:t>
    </dgm:pt>
    <dgm:pt modelId="{81CF00CE-5CE9-4AC9-8C7C-DF55D17D3614}" type="pres">
      <dgm:prSet presAssocID="{2EAC752D-F063-4B57-A29A-D00957CAF399}" presName="rootConnector" presStyleLbl="node3" presStyleIdx="4" presStyleCnt="10"/>
      <dgm:spPr/>
      <dgm:t>
        <a:bodyPr/>
        <a:lstStyle/>
        <a:p>
          <a:endParaRPr lang="zh-HK" altLang="en-US"/>
        </a:p>
      </dgm:t>
    </dgm:pt>
    <dgm:pt modelId="{41207BC5-B701-477A-B667-391B3C21ACFC}" type="pres">
      <dgm:prSet presAssocID="{2EAC752D-F063-4B57-A29A-D00957CAF399}" presName="hierChild4" presStyleCnt="0"/>
      <dgm:spPr/>
    </dgm:pt>
    <dgm:pt modelId="{E9593FF5-48DF-4BE8-B599-A8C81B36D762}" type="pres">
      <dgm:prSet presAssocID="{2EAC752D-F063-4B57-A29A-D00957CAF399}" presName="hierChild5" presStyleCnt="0"/>
      <dgm:spPr/>
    </dgm:pt>
    <dgm:pt modelId="{E08E28E0-3BB8-4DA4-B58B-BA25ADAF2DED}" type="pres">
      <dgm:prSet presAssocID="{3174E8D6-40F2-459E-8402-5C9A574F0A12}" presName="hierChild5" presStyleCnt="0"/>
      <dgm:spPr/>
    </dgm:pt>
    <dgm:pt modelId="{B8426DEC-DFB2-4E20-AB09-50A2DEF19253}" type="pres">
      <dgm:prSet presAssocID="{1EEFD442-2AE4-454E-B46E-1D01F2A85A55}" presName="Name64" presStyleLbl="parChTrans1D2" presStyleIdx="2" presStyleCnt="3"/>
      <dgm:spPr/>
      <dgm:t>
        <a:bodyPr/>
        <a:lstStyle/>
        <a:p>
          <a:endParaRPr lang="zh-HK" altLang="en-US"/>
        </a:p>
      </dgm:t>
    </dgm:pt>
    <dgm:pt modelId="{C00EC73B-A70F-46A5-B18A-630355D0C8D7}" type="pres">
      <dgm:prSet presAssocID="{806EE1B9-0D8B-4910-A87C-EC96D80667A3}" presName="hierRoot2" presStyleCnt="0">
        <dgm:presLayoutVars>
          <dgm:hierBranch val="init"/>
        </dgm:presLayoutVars>
      </dgm:prSet>
      <dgm:spPr/>
    </dgm:pt>
    <dgm:pt modelId="{DEDE46A4-E57E-4A9E-8F31-C4271E57623B}" type="pres">
      <dgm:prSet presAssocID="{806EE1B9-0D8B-4910-A87C-EC96D80667A3}" presName="rootComposite" presStyleCnt="0"/>
      <dgm:spPr/>
    </dgm:pt>
    <dgm:pt modelId="{B1CE63D4-BB56-481E-845E-D57069D27C7F}" type="pres">
      <dgm:prSet presAssocID="{806EE1B9-0D8B-4910-A87C-EC96D80667A3}" presName="rootText" presStyleLbl="node2" presStyleIdx="2" presStyleCnt="3">
        <dgm:presLayoutVars>
          <dgm:chPref val="3"/>
        </dgm:presLayoutVars>
      </dgm:prSet>
      <dgm:spPr/>
      <dgm:t>
        <a:bodyPr/>
        <a:lstStyle/>
        <a:p>
          <a:endParaRPr lang="zh-HK" altLang="en-US"/>
        </a:p>
      </dgm:t>
    </dgm:pt>
    <dgm:pt modelId="{077EC868-928B-4B49-B2E4-8251D9F68C0D}" type="pres">
      <dgm:prSet presAssocID="{806EE1B9-0D8B-4910-A87C-EC96D80667A3}" presName="rootConnector" presStyleLbl="node2" presStyleIdx="2" presStyleCnt="3"/>
      <dgm:spPr/>
      <dgm:t>
        <a:bodyPr/>
        <a:lstStyle/>
        <a:p>
          <a:endParaRPr lang="zh-HK" altLang="en-US"/>
        </a:p>
      </dgm:t>
    </dgm:pt>
    <dgm:pt modelId="{27533FA0-8635-402E-AA6F-30292635B5FD}" type="pres">
      <dgm:prSet presAssocID="{806EE1B9-0D8B-4910-A87C-EC96D80667A3}" presName="hierChild4" presStyleCnt="0"/>
      <dgm:spPr/>
    </dgm:pt>
    <dgm:pt modelId="{C38E302A-0D47-4DEC-ACA9-2DEB4248C34F}" type="pres">
      <dgm:prSet presAssocID="{B39B5D95-2097-43FD-9FAC-B144155ACFCB}" presName="Name64" presStyleLbl="parChTrans1D3" presStyleIdx="5" presStyleCnt="10"/>
      <dgm:spPr/>
      <dgm:t>
        <a:bodyPr/>
        <a:lstStyle/>
        <a:p>
          <a:endParaRPr lang="zh-HK" altLang="en-US"/>
        </a:p>
      </dgm:t>
    </dgm:pt>
    <dgm:pt modelId="{470F211C-4303-4AFA-AD63-7F0E786D3971}" type="pres">
      <dgm:prSet presAssocID="{D953E6BD-771B-457A-AC09-E53721BCD5AF}" presName="hierRoot2" presStyleCnt="0">
        <dgm:presLayoutVars>
          <dgm:hierBranch val="init"/>
        </dgm:presLayoutVars>
      </dgm:prSet>
      <dgm:spPr/>
    </dgm:pt>
    <dgm:pt modelId="{1EEDCA95-31F7-4A19-BD72-0BBE33FBC2BC}" type="pres">
      <dgm:prSet presAssocID="{D953E6BD-771B-457A-AC09-E53721BCD5AF}" presName="rootComposite" presStyleCnt="0"/>
      <dgm:spPr/>
    </dgm:pt>
    <dgm:pt modelId="{77522508-CB27-4FA1-9AC4-8E8C4D35911F}" type="pres">
      <dgm:prSet presAssocID="{D953E6BD-771B-457A-AC09-E53721BCD5AF}" presName="rootText" presStyleLbl="node3" presStyleIdx="5" presStyleCnt="10">
        <dgm:presLayoutVars>
          <dgm:chPref val="3"/>
        </dgm:presLayoutVars>
      </dgm:prSet>
      <dgm:spPr/>
      <dgm:t>
        <a:bodyPr/>
        <a:lstStyle/>
        <a:p>
          <a:endParaRPr lang="zh-HK" altLang="en-US"/>
        </a:p>
      </dgm:t>
    </dgm:pt>
    <dgm:pt modelId="{B89A2E9C-423B-43B1-B4BB-C19E5BEEC6BE}" type="pres">
      <dgm:prSet presAssocID="{D953E6BD-771B-457A-AC09-E53721BCD5AF}" presName="rootConnector" presStyleLbl="node3" presStyleIdx="5" presStyleCnt="10"/>
      <dgm:spPr/>
      <dgm:t>
        <a:bodyPr/>
        <a:lstStyle/>
        <a:p>
          <a:endParaRPr lang="zh-HK" altLang="en-US"/>
        </a:p>
      </dgm:t>
    </dgm:pt>
    <dgm:pt modelId="{A28C7548-399C-4B61-91B2-4394AE5095E6}" type="pres">
      <dgm:prSet presAssocID="{D953E6BD-771B-457A-AC09-E53721BCD5AF}" presName="hierChild4" presStyleCnt="0"/>
      <dgm:spPr/>
    </dgm:pt>
    <dgm:pt modelId="{32DEB4EB-80B9-46D2-944D-BCC7B8E79866}" type="pres">
      <dgm:prSet presAssocID="{D953E6BD-771B-457A-AC09-E53721BCD5AF}" presName="hierChild5" presStyleCnt="0"/>
      <dgm:spPr/>
    </dgm:pt>
    <dgm:pt modelId="{9013F87F-1DC4-409A-8425-49F41016A141}" type="pres">
      <dgm:prSet presAssocID="{E305E5D8-576B-4D47-A48D-D4C71542AA55}" presName="Name64" presStyleLbl="parChTrans1D3" presStyleIdx="6" presStyleCnt="10"/>
      <dgm:spPr/>
      <dgm:t>
        <a:bodyPr/>
        <a:lstStyle/>
        <a:p>
          <a:endParaRPr lang="zh-HK" altLang="en-US"/>
        </a:p>
      </dgm:t>
    </dgm:pt>
    <dgm:pt modelId="{A98E51C9-9A93-4071-ADB3-FA65804389D5}" type="pres">
      <dgm:prSet presAssocID="{8C68BFBC-1334-4C8B-8339-E37CC55E59E2}" presName="hierRoot2" presStyleCnt="0">
        <dgm:presLayoutVars>
          <dgm:hierBranch val="init"/>
        </dgm:presLayoutVars>
      </dgm:prSet>
      <dgm:spPr/>
    </dgm:pt>
    <dgm:pt modelId="{A6CC9CAF-85FB-4D06-A59E-6AD1D031CD2F}" type="pres">
      <dgm:prSet presAssocID="{8C68BFBC-1334-4C8B-8339-E37CC55E59E2}" presName="rootComposite" presStyleCnt="0"/>
      <dgm:spPr/>
    </dgm:pt>
    <dgm:pt modelId="{FE7AB08E-015F-4E29-9052-B1A0F32D6A56}" type="pres">
      <dgm:prSet presAssocID="{8C68BFBC-1334-4C8B-8339-E37CC55E59E2}" presName="rootText" presStyleLbl="node3" presStyleIdx="6" presStyleCnt="10">
        <dgm:presLayoutVars>
          <dgm:chPref val="3"/>
        </dgm:presLayoutVars>
      </dgm:prSet>
      <dgm:spPr/>
      <dgm:t>
        <a:bodyPr/>
        <a:lstStyle/>
        <a:p>
          <a:endParaRPr lang="zh-HK" altLang="en-US"/>
        </a:p>
      </dgm:t>
    </dgm:pt>
    <dgm:pt modelId="{8BB890CE-EAF0-485D-899F-2359637C78FC}" type="pres">
      <dgm:prSet presAssocID="{8C68BFBC-1334-4C8B-8339-E37CC55E59E2}" presName="rootConnector" presStyleLbl="node3" presStyleIdx="6" presStyleCnt="10"/>
      <dgm:spPr/>
      <dgm:t>
        <a:bodyPr/>
        <a:lstStyle/>
        <a:p>
          <a:endParaRPr lang="zh-HK" altLang="en-US"/>
        </a:p>
      </dgm:t>
    </dgm:pt>
    <dgm:pt modelId="{33AC2151-00D9-4C12-A38F-6CBE52A62905}" type="pres">
      <dgm:prSet presAssocID="{8C68BFBC-1334-4C8B-8339-E37CC55E59E2}" presName="hierChild4" presStyleCnt="0"/>
      <dgm:spPr/>
    </dgm:pt>
    <dgm:pt modelId="{CD01BC5D-0117-49C9-AB14-36BCD825961B}" type="pres">
      <dgm:prSet presAssocID="{8C68BFBC-1334-4C8B-8339-E37CC55E59E2}" presName="hierChild5" presStyleCnt="0"/>
      <dgm:spPr/>
    </dgm:pt>
    <dgm:pt modelId="{26D5E0DB-17FE-4ADB-8AB1-311024BC6C89}" type="pres">
      <dgm:prSet presAssocID="{02ED9237-2F05-403F-BE82-DE43B903128F}" presName="Name64" presStyleLbl="parChTrans1D3" presStyleIdx="7" presStyleCnt="10"/>
      <dgm:spPr/>
      <dgm:t>
        <a:bodyPr/>
        <a:lstStyle/>
        <a:p>
          <a:endParaRPr lang="zh-HK" altLang="en-US"/>
        </a:p>
      </dgm:t>
    </dgm:pt>
    <dgm:pt modelId="{04E5C9F4-1CEA-4CAE-BA50-21774A147BF7}" type="pres">
      <dgm:prSet presAssocID="{AC0C639F-72D4-48F8-B236-C8E633690A90}" presName="hierRoot2" presStyleCnt="0">
        <dgm:presLayoutVars>
          <dgm:hierBranch val="init"/>
        </dgm:presLayoutVars>
      </dgm:prSet>
      <dgm:spPr/>
    </dgm:pt>
    <dgm:pt modelId="{289B6D63-9F89-4F67-8A33-C2C22CD4953D}" type="pres">
      <dgm:prSet presAssocID="{AC0C639F-72D4-48F8-B236-C8E633690A90}" presName="rootComposite" presStyleCnt="0"/>
      <dgm:spPr/>
    </dgm:pt>
    <dgm:pt modelId="{5CDD63E2-4A9B-4624-93BD-71F6E76505B5}" type="pres">
      <dgm:prSet presAssocID="{AC0C639F-72D4-48F8-B236-C8E633690A90}" presName="rootText" presStyleLbl="node3" presStyleIdx="7" presStyleCnt="10">
        <dgm:presLayoutVars>
          <dgm:chPref val="3"/>
        </dgm:presLayoutVars>
      </dgm:prSet>
      <dgm:spPr/>
      <dgm:t>
        <a:bodyPr/>
        <a:lstStyle/>
        <a:p>
          <a:endParaRPr lang="zh-HK" altLang="en-US"/>
        </a:p>
      </dgm:t>
    </dgm:pt>
    <dgm:pt modelId="{EA9A8A74-4B4A-43D1-9117-07523AC6BB58}" type="pres">
      <dgm:prSet presAssocID="{AC0C639F-72D4-48F8-B236-C8E633690A90}" presName="rootConnector" presStyleLbl="node3" presStyleIdx="7" presStyleCnt="10"/>
      <dgm:spPr/>
      <dgm:t>
        <a:bodyPr/>
        <a:lstStyle/>
        <a:p>
          <a:endParaRPr lang="zh-HK" altLang="en-US"/>
        </a:p>
      </dgm:t>
    </dgm:pt>
    <dgm:pt modelId="{B8558F46-6FA5-4FB3-84E3-14D619AEC99D}" type="pres">
      <dgm:prSet presAssocID="{AC0C639F-72D4-48F8-B236-C8E633690A90}" presName="hierChild4" presStyleCnt="0"/>
      <dgm:spPr/>
    </dgm:pt>
    <dgm:pt modelId="{BC0069D0-6218-4D4A-BAD8-F78D9B8FA800}" type="pres">
      <dgm:prSet presAssocID="{AC0C639F-72D4-48F8-B236-C8E633690A90}" presName="hierChild5" presStyleCnt="0"/>
      <dgm:spPr/>
    </dgm:pt>
    <dgm:pt modelId="{A38A0377-4AE8-4F7A-B54B-F96E7B2B1963}" type="pres">
      <dgm:prSet presAssocID="{B7B9E0C3-54D5-48AB-8D5A-50AA10B2A9BB}" presName="Name64" presStyleLbl="parChTrans1D3" presStyleIdx="8" presStyleCnt="10"/>
      <dgm:spPr/>
      <dgm:t>
        <a:bodyPr/>
        <a:lstStyle/>
        <a:p>
          <a:endParaRPr lang="zh-HK" altLang="en-US"/>
        </a:p>
      </dgm:t>
    </dgm:pt>
    <dgm:pt modelId="{C212EE2D-DD83-403E-A5E6-0755C10FB818}" type="pres">
      <dgm:prSet presAssocID="{BAF2FEB6-E0B6-4FB9-94AD-9D4791EA00C6}" presName="hierRoot2" presStyleCnt="0">
        <dgm:presLayoutVars>
          <dgm:hierBranch val="init"/>
        </dgm:presLayoutVars>
      </dgm:prSet>
      <dgm:spPr/>
    </dgm:pt>
    <dgm:pt modelId="{AC9CC41B-4097-4371-9986-5735FA07B713}" type="pres">
      <dgm:prSet presAssocID="{BAF2FEB6-E0B6-4FB9-94AD-9D4791EA00C6}" presName="rootComposite" presStyleCnt="0"/>
      <dgm:spPr/>
    </dgm:pt>
    <dgm:pt modelId="{3FD86049-FAED-40E0-AFCC-D7ADF9A2115A}" type="pres">
      <dgm:prSet presAssocID="{BAF2FEB6-E0B6-4FB9-94AD-9D4791EA00C6}" presName="rootText" presStyleLbl="node3" presStyleIdx="8" presStyleCnt="10">
        <dgm:presLayoutVars>
          <dgm:chPref val="3"/>
        </dgm:presLayoutVars>
      </dgm:prSet>
      <dgm:spPr/>
      <dgm:t>
        <a:bodyPr/>
        <a:lstStyle/>
        <a:p>
          <a:endParaRPr lang="zh-HK" altLang="en-US"/>
        </a:p>
      </dgm:t>
    </dgm:pt>
    <dgm:pt modelId="{DD5D2D2F-856E-4531-8298-F09575E2A5B9}" type="pres">
      <dgm:prSet presAssocID="{BAF2FEB6-E0B6-4FB9-94AD-9D4791EA00C6}" presName="rootConnector" presStyleLbl="node3" presStyleIdx="8" presStyleCnt="10"/>
      <dgm:spPr/>
      <dgm:t>
        <a:bodyPr/>
        <a:lstStyle/>
        <a:p>
          <a:endParaRPr lang="zh-HK" altLang="en-US"/>
        </a:p>
      </dgm:t>
    </dgm:pt>
    <dgm:pt modelId="{6A0F0662-1868-4562-AD58-73907C65CF2E}" type="pres">
      <dgm:prSet presAssocID="{BAF2FEB6-E0B6-4FB9-94AD-9D4791EA00C6}" presName="hierChild4" presStyleCnt="0"/>
      <dgm:spPr/>
    </dgm:pt>
    <dgm:pt modelId="{04B29F1B-42AA-48F3-AA0E-F381092F5CA7}" type="pres">
      <dgm:prSet presAssocID="{BAF2FEB6-E0B6-4FB9-94AD-9D4791EA00C6}" presName="hierChild5" presStyleCnt="0"/>
      <dgm:spPr/>
    </dgm:pt>
    <dgm:pt modelId="{444D0979-762A-4A33-959D-FCA3935DC500}" type="pres">
      <dgm:prSet presAssocID="{ED46752F-86E1-4508-BF15-83DE4B18A1E6}" presName="Name64" presStyleLbl="parChTrans1D3" presStyleIdx="9" presStyleCnt="10"/>
      <dgm:spPr/>
      <dgm:t>
        <a:bodyPr/>
        <a:lstStyle/>
        <a:p>
          <a:endParaRPr lang="zh-HK" altLang="en-US"/>
        </a:p>
      </dgm:t>
    </dgm:pt>
    <dgm:pt modelId="{FF5746B6-9DA9-49B6-90B9-C80A36156C68}" type="pres">
      <dgm:prSet presAssocID="{5AB7D9B0-453C-4512-ABF4-C4AFCD8C4297}" presName="hierRoot2" presStyleCnt="0">
        <dgm:presLayoutVars>
          <dgm:hierBranch val="init"/>
        </dgm:presLayoutVars>
      </dgm:prSet>
      <dgm:spPr/>
    </dgm:pt>
    <dgm:pt modelId="{38F20F13-5A53-464B-A8A8-4B85BA4A769C}" type="pres">
      <dgm:prSet presAssocID="{5AB7D9B0-453C-4512-ABF4-C4AFCD8C4297}" presName="rootComposite" presStyleCnt="0"/>
      <dgm:spPr/>
    </dgm:pt>
    <dgm:pt modelId="{E6623DBA-576E-45A3-A965-07A09647B5E0}" type="pres">
      <dgm:prSet presAssocID="{5AB7D9B0-453C-4512-ABF4-C4AFCD8C4297}" presName="rootText" presStyleLbl="node3" presStyleIdx="9" presStyleCnt="10">
        <dgm:presLayoutVars>
          <dgm:chPref val="3"/>
        </dgm:presLayoutVars>
      </dgm:prSet>
      <dgm:spPr/>
      <dgm:t>
        <a:bodyPr/>
        <a:lstStyle/>
        <a:p>
          <a:endParaRPr lang="zh-HK" altLang="en-US"/>
        </a:p>
      </dgm:t>
    </dgm:pt>
    <dgm:pt modelId="{9A7CBE8E-6474-4CA8-9278-98D4216DAF5C}" type="pres">
      <dgm:prSet presAssocID="{5AB7D9B0-453C-4512-ABF4-C4AFCD8C4297}" presName="rootConnector" presStyleLbl="node3" presStyleIdx="9" presStyleCnt="10"/>
      <dgm:spPr/>
      <dgm:t>
        <a:bodyPr/>
        <a:lstStyle/>
        <a:p>
          <a:endParaRPr lang="zh-HK" altLang="en-US"/>
        </a:p>
      </dgm:t>
    </dgm:pt>
    <dgm:pt modelId="{3738B1B8-1F8D-4050-8173-D1F03D31DB48}" type="pres">
      <dgm:prSet presAssocID="{5AB7D9B0-453C-4512-ABF4-C4AFCD8C4297}" presName="hierChild4" presStyleCnt="0"/>
      <dgm:spPr/>
    </dgm:pt>
    <dgm:pt modelId="{15597117-A83B-41F9-85FB-3A19249736FF}" type="pres">
      <dgm:prSet presAssocID="{5AB7D9B0-453C-4512-ABF4-C4AFCD8C4297}" presName="hierChild5" presStyleCnt="0"/>
      <dgm:spPr/>
    </dgm:pt>
    <dgm:pt modelId="{F18FC7FA-3DBD-40F3-8FF7-DEDD6AAC6D20}" type="pres">
      <dgm:prSet presAssocID="{806EE1B9-0D8B-4910-A87C-EC96D80667A3}" presName="hierChild5" presStyleCnt="0"/>
      <dgm:spPr/>
    </dgm:pt>
    <dgm:pt modelId="{F02C281E-BED4-4632-A81C-45D8A72D4C89}" type="pres">
      <dgm:prSet presAssocID="{CE2163B3-7467-4DF2-A643-D1910FDE472D}" presName="hierChild3" presStyleCnt="0"/>
      <dgm:spPr/>
    </dgm:pt>
  </dgm:ptLst>
  <dgm:cxnLst>
    <dgm:cxn modelId="{3EB06B38-8744-4FAB-AC14-AFDA38D03817}" type="presOf" srcId="{E305E5D8-576B-4D47-A48D-D4C71542AA55}" destId="{9013F87F-1DC4-409A-8425-49F41016A141}" srcOrd="0" destOrd="0" presId="urn:microsoft.com/office/officeart/2009/3/layout/HorizontalOrganizationChart"/>
    <dgm:cxn modelId="{84526038-CD8B-450F-AB83-7939A1D85516}" srcId="{CE2163B3-7467-4DF2-A643-D1910FDE472D}" destId="{3174E8D6-40F2-459E-8402-5C9A574F0A12}" srcOrd="1" destOrd="0" parTransId="{CD4B07D6-B0C9-48CC-BF79-887319BB8311}" sibTransId="{DCA0462B-B6EE-4394-8F3C-95D1DE20F1D0}"/>
    <dgm:cxn modelId="{9E3206C3-F158-4C9C-8DBF-688E05A4FE69}" type="presOf" srcId="{CE2163B3-7467-4DF2-A643-D1910FDE472D}" destId="{1AA48314-9E37-4333-ACBD-704A8E2E5FD8}" srcOrd="1" destOrd="0" presId="urn:microsoft.com/office/officeart/2009/3/layout/HorizontalOrganizationChart"/>
    <dgm:cxn modelId="{04D6946D-8377-4671-9DBF-59A6C0C2CC39}" type="presOf" srcId="{92DEC074-AA64-497A-9C99-CC98290E8817}" destId="{3750135A-3068-41D3-8657-9064182CCFF0}" srcOrd="1" destOrd="0" presId="urn:microsoft.com/office/officeart/2009/3/layout/HorizontalOrganizationChart"/>
    <dgm:cxn modelId="{696210F6-573F-432F-B5F6-820E932C1820}" type="presOf" srcId="{98FDF761-E8C8-4A21-8079-394A69326519}" destId="{90920EAF-FF40-46B8-A873-A986FC8FB76D}" srcOrd="0" destOrd="0" presId="urn:microsoft.com/office/officeart/2009/3/layout/HorizontalOrganizationChart"/>
    <dgm:cxn modelId="{EA4108B0-E3E0-4F91-B902-D083BAEC56E3}" srcId="{806EE1B9-0D8B-4910-A87C-EC96D80667A3}" destId="{BAF2FEB6-E0B6-4FB9-94AD-9D4791EA00C6}" srcOrd="3" destOrd="0" parTransId="{B7B9E0C3-54D5-48AB-8D5A-50AA10B2A9BB}" sibTransId="{C5BE02D0-F593-4AAC-AC92-5F901D62FC78}"/>
    <dgm:cxn modelId="{74CA51D6-FCD8-48B6-8837-5F6B0D16618C}" type="presOf" srcId="{02ED9237-2F05-403F-BE82-DE43B903128F}" destId="{26D5E0DB-17FE-4ADB-8AB1-311024BC6C89}" srcOrd="0" destOrd="0" presId="urn:microsoft.com/office/officeart/2009/3/layout/HorizontalOrganizationChart"/>
    <dgm:cxn modelId="{256574EF-D0AA-4FD9-9E72-D2CF3AB3C435}" type="presOf" srcId="{AC0C639F-72D4-48F8-B236-C8E633690A90}" destId="{5CDD63E2-4A9B-4624-93BD-71F6E76505B5}" srcOrd="0" destOrd="0" presId="urn:microsoft.com/office/officeart/2009/3/layout/HorizontalOrganizationChart"/>
    <dgm:cxn modelId="{D4F2C4E1-39DD-4885-B43A-4026499293FF}" type="presOf" srcId="{D953E6BD-771B-457A-AC09-E53721BCD5AF}" destId="{77522508-CB27-4FA1-9AC4-8E8C4D35911F}" srcOrd="0" destOrd="0" presId="urn:microsoft.com/office/officeart/2009/3/layout/HorizontalOrganizationChart"/>
    <dgm:cxn modelId="{7EC4200B-4BB7-4AD7-ACE1-7F645ED1B85C}" type="presOf" srcId="{A1D489C6-750F-421A-9A4E-F984E6FB3C6A}" destId="{1B9C436E-6623-4695-A0D6-4A678D36E74F}" srcOrd="0" destOrd="0" presId="urn:microsoft.com/office/officeart/2009/3/layout/HorizontalOrganizationChart"/>
    <dgm:cxn modelId="{D5F51C17-7E36-4DD9-A18F-4CCE79B880F4}" type="presOf" srcId="{4EC54E9B-C0B0-400E-8670-D9EF4AE85C79}" destId="{5D2D3D0C-F9B4-4AD8-9AF2-222F542C91B7}" srcOrd="0" destOrd="0" presId="urn:microsoft.com/office/officeart/2009/3/layout/HorizontalOrganizationChart"/>
    <dgm:cxn modelId="{A455706E-5B4F-4763-8CCF-EEA54D292E7E}" type="presOf" srcId="{5AB7D9B0-453C-4512-ABF4-C4AFCD8C4297}" destId="{9A7CBE8E-6474-4CA8-9278-98D4216DAF5C}" srcOrd="1" destOrd="0" presId="urn:microsoft.com/office/officeart/2009/3/layout/HorizontalOrganizationChart"/>
    <dgm:cxn modelId="{CEA88910-03E7-4514-89C7-26DBE7130267}" type="presOf" srcId="{98FDF761-E8C8-4A21-8079-394A69326519}" destId="{AEF356D8-E8C8-4861-BCCC-8DA8B0740A38}" srcOrd="1" destOrd="0" presId="urn:microsoft.com/office/officeart/2009/3/layout/HorizontalOrganizationChart"/>
    <dgm:cxn modelId="{6D214D02-D1DD-4C32-97E9-A0AC85A763BD}" type="presOf" srcId="{BAF2FEB6-E0B6-4FB9-94AD-9D4791EA00C6}" destId="{3FD86049-FAED-40E0-AFCC-D7ADF9A2115A}" srcOrd="0" destOrd="0" presId="urn:microsoft.com/office/officeart/2009/3/layout/HorizontalOrganizationChart"/>
    <dgm:cxn modelId="{61C8CFF3-A886-45B9-AAF0-A2B93D5CB6E4}" srcId="{3174E8D6-40F2-459E-8402-5C9A574F0A12}" destId="{BC58CD61-D187-4B96-8251-DF0C0713A815}" srcOrd="1" destOrd="0" parTransId="{5AB537BC-B0F5-4D2C-9114-628F819FE79D}" sibTransId="{46ED5EF3-E7BE-4E95-9A7E-5861B78C574D}"/>
    <dgm:cxn modelId="{D593D62A-1723-465F-939B-3B9D9A95DDCF}" srcId="{3174E8D6-40F2-459E-8402-5C9A574F0A12}" destId="{EF062B28-0D79-420D-8F14-97CC5A7052E3}" srcOrd="0" destOrd="0" parTransId="{8BE65BC8-F3EA-45B0-831C-722B72ABE262}" sibTransId="{4B964C2A-65DA-48EA-8BDF-7E0023083CE1}"/>
    <dgm:cxn modelId="{E3750115-CF3F-4FC1-AB53-864A14D427D0}" srcId="{4EC54E9B-C0B0-400E-8670-D9EF4AE85C79}" destId="{CE2163B3-7467-4DF2-A643-D1910FDE472D}" srcOrd="0" destOrd="0" parTransId="{4528EA32-A95C-4436-98A0-F1CC34726642}" sibTransId="{38BCFA5C-65A0-4ACD-83A7-B4A24C6F63B7}"/>
    <dgm:cxn modelId="{19897192-C730-4DCF-9452-90EDE7777345}" type="presOf" srcId="{BC58CD61-D187-4B96-8251-DF0C0713A815}" destId="{2FFF31F0-C9DC-4D80-8D9D-6FDE1753B38C}" srcOrd="1" destOrd="0" presId="urn:microsoft.com/office/officeart/2009/3/layout/HorizontalOrganizationChart"/>
    <dgm:cxn modelId="{895710FF-F311-43E1-98CE-8F7C26288B47}" type="presOf" srcId="{ED46752F-86E1-4508-BF15-83DE4B18A1E6}" destId="{444D0979-762A-4A33-959D-FCA3935DC500}" srcOrd="0" destOrd="0" presId="urn:microsoft.com/office/officeart/2009/3/layout/HorizontalOrganizationChart"/>
    <dgm:cxn modelId="{2021AAF2-A726-489C-AA3E-58D22C80EF2A}" type="presOf" srcId="{EF062B28-0D79-420D-8F14-97CC5A7052E3}" destId="{9CB983F6-0E12-43F8-A0CE-FB36A67D3695}" srcOrd="0" destOrd="0" presId="urn:microsoft.com/office/officeart/2009/3/layout/HorizontalOrganizationChart"/>
    <dgm:cxn modelId="{DFFD1916-28C1-4663-B7CB-BB40D9B3287E}" type="presOf" srcId="{0ACE2BEA-21C7-40FD-9C71-1FEE3E4F3D27}" destId="{FD71E514-70D2-493D-8C54-C7D38D5E4E39}" srcOrd="0" destOrd="0" presId="urn:microsoft.com/office/officeart/2009/3/layout/HorizontalOrganizationChart"/>
    <dgm:cxn modelId="{A8A05CA4-774C-48B2-8537-1B72F8454E84}" type="presOf" srcId="{3174E8D6-40F2-459E-8402-5C9A574F0A12}" destId="{8D89CF2C-D637-4D29-9123-48E5170BCC1D}" srcOrd="1" destOrd="0" presId="urn:microsoft.com/office/officeart/2009/3/layout/HorizontalOrganizationChart"/>
    <dgm:cxn modelId="{CF5D7D24-951A-4E95-B537-C57DD774B1EC}" type="presOf" srcId="{2EAC752D-F063-4B57-A29A-D00957CAF399}" destId="{42DD7B91-FD1E-44F4-9BF4-09C05661903F}" srcOrd="0" destOrd="0" presId="urn:microsoft.com/office/officeart/2009/3/layout/HorizontalOrganizationChart"/>
    <dgm:cxn modelId="{062D009E-0855-4FBE-9A28-56BCA0417310}" srcId="{CE2163B3-7467-4DF2-A643-D1910FDE472D}" destId="{98FDF761-E8C8-4A21-8079-394A69326519}" srcOrd="0" destOrd="0" parTransId="{21DBAB6F-D88A-4E0B-A51E-7465BE60EA99}" sibTransId="{7998728D-848E-4891-AC33-672A375FA7D7}"/>
    <dgm:cxn modelId="{F959BE98-5BE9-4299-A59F-EDF362BD7ABC}" srcId="{806EE1B9-0D8B-4910-A87C-EC96D80667A3}" destId="{D953E6BD-771B-457A-AC09-E53721BCD5AF}" srcOrd="0" destOrd="0" parTransId="{B39B5D95-2097-43FD-9FAC-B144155ACFCB}" sibTransId="{F6451399-FE80-4EED-82C7-74E4D5B87181}"/>
    <dgm:cxn modelId="{34CC2929-F361-4ECB-981B-08F9E3BEFB61}" srcId="{98FDF761-E8C8-4A21-8079-394A69326519}" destId="{92DEC074-AA64-497A-9C99-CC98290E8817}" srcOrd="1" destOrd="0" parTransId="{A1D489C6-750F-421A-9A4E-F984E6FB3C6A}" sibTransId="{45D02015-0344-498B-85C1-9850C74B09DF}"/>
    <dgm:cxn modelId="{BE33A872-6378-4EEA-9F1D-4DC05EDD334B}" type="presOf" srcId="{5AB7D9B0-453C-4512-ABF4-C4AFCD8C4297}" destId="{E6623DBA-576E-45A3-A965-07A09647B5E0}" srcOrd="0" destOrd="0" presId="urn:microsoft.com/office/officeart/2009/3/layout/HorizontalOrganizationChart"/>
    <dgm:cxn modelId="{13A2BD60-0E52-42FA-B4AB-12DC12D5933D}" type="presOf" srcId="{CE2163B3-7467-4DF2-A643-D1910FDE472D}" destId="{3B6A553D-BB5F-4D19-9CDE-063E8E11BB06}" srcOrd="0" destOrd="0" presId="urn:microsoft.com/office/officeart/2009/3/layout/HorizontalOrganizationChart"/>
    <dgm:cxn modelId="{BF0593FA-A07A-4E2B-8AA9-424ACA971956}" type="presOf" srcId="{2EAC752D-F063-4B57-A29A-D00957CAF399}" destId="{81CF00CE-5CE9-4AC9-8C7C-DF55D17D3614}" srcOrd="1" destOrd="0" presId="urn:microsoft.com/office/officeart/2009/3/layout/HorizontalOrganizationChart"/>
    <dgm:cxn modelId="{E7534677-7491-4113-90C6-793DA930AB9D}" type="presOf" srcId="{EF062B28-0D79-420D-8F14-97CC5A7052E3}" destId="{14273A52-B4BF-452A-A8DA-1A3D3AE6A469}" srcOrd="1" destOrd="0" presId="urn:microsoft.com/office/officeart/2009/3/layout/HorizontalOrganizationChart"/>
    <dgm:cxn modelId="{4FAD031C-FE49-4799-A02B-0AC18E86A0CB}" srcId="{CE2163B3-7467-4DF2-A643-D1910FDE472D}" destId="{806EE1B9-0D8B-4910-A87C-EC96D80667A3}" srcOrd="2" destOrd="0" parTransId="{1EEFD442-2AE4-454E-B46E-1D01F2A85A55}" sibTransId="{229920CF-68ED-4934-AD34-20DFCE4E80BE}"/>
    <dgm:cxn modelId="{654DDAAB-319B-4D14-99AB-1E0EB7ED0330}" srcId="{98FDF761-E8C8-4A21-8079-394A69326519}" destId="{0ACE2BEA-21C7-40FD-9C71-1FEE3E4F3D27}" srcOrd="0" destOrd="0" parTransId="{05AAE8D8-D18D-4791-9D4E-E0CB79C21393}" sibTransId="{81F54368-9F94-4248-919F-62DE9DCD3D1C}"/>
    <dgm:cxn modelId="{1A69EAF5-92EC-4447-89D2-AFD716993EB0}" type="presOf" srcId="{806EE1B9-0D8B-4910-A87C-EC96D80667A3}" destId="{B1CE63D4-BB56-481E-845E-D57069D27C7F}" srcOrd="0" destOrd="0" presId="urn:microsoft.com/office/officeart/2009/3/layout/HorizontalOrganizationChart"/>
    <dgm:cxn modelId="{D5CDB0BD-5AFE-47DD-A4AE-E822D57030F0}" type="presOf" srcId="{B7852272-9056-4300-B202-BF315F515019}" destId="{35A1DAAA-D91F-4EAF-AFD9-C3EEB91B1BD1}" srcOrd="0" destOrd="0" presId="urn:microsoft.com/office/officeart/2009/3/layout/HorizontalOrganizationChart"/>
    <dgm:cxn modelId="{1F030EE6-C005-429B-9108-072B83182732}" type="presOf" srcId="{8C68BFBC-1334-4C8B-8339-E37CC55E59E2}" destId="{FE7AB08E-015F-4E29-9052-B1A0F32D6A56}" srcOrd="0" destOrd="0" presId="urn:microsoft.com/office/officeart/2009/3/layout/HorizontalOrganizationChart"/>
    <dgm:cxn modelId="{1979FAAF-5216-4D66-9EE7-04F12967C380}" type="presOf" srcId="{BC58CD61-D187-4B96-8251-DF0C0713A815}" destId="{E5DAB4D1-1A97-4711-966F-88D5A4015F74}" srcOrd="0" destOrd="0" presId="urn:microsoft.com/office/officeart/2009/3/layout/HorizontalOrganizationChart"/>
    <dgm:cxn modelId="{4815430D-3916-4D05-80BE-1091B0957AD0}" type="presOf" srcId="{D953E6BD-771B-457A-AC09-E53721BCD5AF}" destId="{B89A2E9C-423B-43B1-B4BB-C19E5BEEC6BE}" srcOrd="1" destOrd="0" presId="urn:microsoft.com/office/officeart/2009/3/layout/HorizontalOrganizationChart"/>
    <dgm:cxn modelId="{BCF726E5-9B18-4FA0-A29A-379989760089}" type="presOf" srcId="{05AAE8D8-D18D-4791-9D4E-E0CB79C21393}" destId="{A8376006-93EA-434A-87C4-A05EC6502788}" srcOrd="0" destOrd="0" presId="urn:microsoft.com/office/officeart/2009/3/layout/HorizontalOrganizationChart"/>
    <dgm:cxn modelId="{2236B16A-EF81-456A-8554-BB539894B166}" type="presOf" srcId="{92DEC074-AA64-497A-9C99-CC98290E8817}" destId="{0DB5B634-7AA5-414E-8687-4C2D9AA62420}" srcOrd="0" destOrd="0" presId="urn:microsoft.com/office/officeart/2009/3/layout/HorizontalOrganizationChart"/>
    <dgm:cxn modelId="{E14229CB-F6DC-4BAD-98FD-08A8DF192360}" type="presOf" srcId="{3174E8D6-40F2-459E-8402-5C9A574F0A12}" destId="{DBBE68E0-4E12-49B8-9E38-857E4B22AAF5}" srcOrd="0" destOrd="0" presId="urn:microsoft.com/office/officeart/2009/3/layout/HorizontalOrganizationChart"/>
    <dgm:cxn modelId="{5E19291C-FC22-4BBC-AE65-DAC25D6E700F}" type="presOf" srcId="{21DBAB6F-D88A-4E0B-A51E-7465BE60EA99}" destId="{9E8360B9-5717-4ABF-9F93-F0C617382650}" srcOrd="0" destOrd="0" presId="urn:microsoft.com/office/officeart/2009/3/layout/HorizontalOrganizationChart"/>
    <dgm:cxn modelId="{CA3F02C3-1BAF-46D7-AC9D-B95C2A33797D}" srcId="{806EE1B9-0D8B-4910-A87C-EC96D80667A3}" destId="{8C68BFBC-1334-4C8B-8339-E37CC55E59E2}" srcOrd="1" destOrd="0" parTransId="{E305E5D8-576B-4D47-A48D-D4C71542AA55}" sibTransId="{2330F151-D0CF-44B3-9032-6704DACB22D7}"/>
    <dgm:cxn modelId="{BFC95E0B-D783-42C0-B9BE-1BBC406C710B}" type="presOf" srcId="{5AB537BC-B0F5-4D2C-9114-628F819FE79D}" destId="{B0849BFE-B4EB-4CBC-BFB5-B155262AF07B}" srcOrd="0" destOrd="0" presId="urn:microsoft.com/office/officeart/2009/3/layout/HorizontalOrganizationChart"/>
    <dgm:cxn modelId="{E6C823B1-8F9A-4D92-96C9-761712ABD085}" type="presOf" srcId="{1EEFD442-2AE4-454E-B46E-1D01F2A85A55}" destId="{B8426DEC-DFB2-4E20-AB09-50A2DEF19253}" srcOrd="0" destOrd="0" presId="urn:microsoft.com/office/officeart/2009/3/layout/HorizontalOrganizationChart"/>
    <dgm:cxn modelId="{F95A9371-BF22-4AA4-9A1D-10BF534BA3BB}" type="presOf" srcId="{CD4B07D6-B0C9-48CC-BF79-887319BB8311}" destId="{32952294-7F67-4378-96F6-35C37AC2DC82}" srcOrd="0" destOrd="0" presId="urn:microsoft.com/office/officeart/2009/3/layout/HorizontalOrganizationChart"/>
    <dgm:cxn modelId="{BBBC417E-418A-4BA4-AF63-4DA9742EC8CC}" type="presOf" srcId="{0ACE2BEA-21C7-40FD-9C71-1FEE3E4F3D27}" destId="{52873D04-C267-49CC-8753-0FC3C57D8AC0}" srcOrd="1" destOrd="0" presId="urn:microsoft.com/office/officeart/2009/3/layout/HorizontalOrganizationChart"/>
    <dgm:cxn modelId="{41E22CA2-4281-4ED2-90BD-AC22EF064454}" type="presOf" srcId="{B7B9E0C3-54D5-48AB-8D5A-50AA10B2A9BB}" destId="{A38A0377-4AE8-4F7A-B54B-F96E7B2B1963}" srcOrd="0" destOrd="0" presId="urn:microsoft.com/office/officeart/2009/3/layout/HorizontalOrganizationChart"/>
    <dgm:cxn modelId="{63D76778-5C5C-4FCF-A811-CD6C00415EDE}" srcId="{806EE1B9-0D8B-4910-A87C-EC96D80667A3}" destId="{5AB7D9B0-453C-4512-ABF4-C4AFCD8C4297}" srcOrd="4" destOrd="0" parTransId="{ED46752F-86E1-4508-BF15-83DE4B18A1E6}" sibTransId="{ADFCBE7A-A33D-49D2-BEB4-5BCD810442D1}"/>
    <dgm:cxn modelId="{AA65F2C2-E53F-46B9-9091-DCA4106B7CE0}" type="presOf" srcId="{BAF2FEB6-E0B6-4FB9-94AD-9D4791EA00C6}" destId="{DD5D2D2F-856E-4531-8298-F09575E2A5B9}" srcOrd="1" destOrd="0" presId="urn:microsoft.com/office/officeart/2009/3/layout/HorizontalOrganizationChart"/>
    <dgm:cxn modelId="{DAEE41A5-69F3-49E4-BE8D-C0A647785B4B}" type="presOf" srcId="{8BE65BC8-F3EA-45B0-831C-722B72ABE262}" destId="{5A32ECCF-FD51-435E-8CFF-371CA73C8B1F}" srcOrd="0" destOrd="0" presId="urn:microsoft.com/office/officeart/2009/3/layout/HorizontalOrganizationChart"/>
    <dgm:cxn modelId="{B68CBAC9-EA74-4E46-9E86-9BB46C906B6C}" type="presOf" srcId="{AC0C639F-72D4-48F8-B236-C8E633690A90}" destId="{EA9A8A74-4B4A-43D1-9117-07523AC6BB58}" srcOrd="1" destOrd="0" presId="urn:microsoft.com/office/officeart/2009/3/layout/HorizontalOrganizationChart"/>
    <dgm:cxn modelId="{16402E22-2F78-479E-B05C-72E7AA5D747E}" type="presOf" srcId="{B39B5D95-2097-43FD-9FAC-B144155ACFCB}" destId="{C38E302A-0D47-4DEC-ACA9-2DEB4248C34F}" srcOrd="0" destOrd="0" presId="urn:microsoft.com/office/officeart/2009/3/layout/HorizontalOrganizationChart"/>
    <dgm:cxn modelId="{9C28ECB8-C38D-49C9-A401-255244A1ABA1}" type="presOf" srcId="{806EE1B9-0D8B-4910-A87C-EC96D80667A3}" destId="{077EC868-928B-4B49-B2E4-8251D9F68C0D}" srcOrd="1" destOrd="0" presId="urn:microsoft.com/office/officeart/2009/3/layout/HorizontalOrganizationChart"/>
    <dgm:cxn modelId="{9C39B0AA-273F-498C-B755-52B5659BD093}" srcId="{806EE1B9-0D8B-4910-A87C-EC96D80667A3}" destId="{AC0C639F-72D4-48F8-B236-C8E633690A90}" srcOrd="2" destOrd="0" parTransId="{02ED9237-2F05-403F-BE82-DE43B903128F}" sibTransId="{548ED953-65E9-4512-8931-AA6409E72DF3}"/>
    <dgm:cxn modelId="{17615DE1-C7E1-4585-8D65-156D6A97E745}" srcId="{3174E8D6-40F2-459E-8402-5C9A574F0A12}" destId="{2EAC752D-F063-4B57-A29A-D00957CAF399}" srcOrd="2" destOrd="0" parTransId="{B7852272-9056-4300-B202-BF315F515019}" sibTransId="{EA271A2C-AAE0-43BD-9886-76DC9FA0659A}"/>
    <dgm:cxn modelId="{799C21BB-47A3-403D-BBDD-726180C6F2F4}" type="presOf" srcId="{8C68BFBC-1334-4C8B-8339-E37CC55E59E2}" destId="{8BB890CE-EAF0-485D-899F-2359637C78FC}" srcOrd="1" destOrd="0" presId="urn:microsoft.com/office/officeart/2009/3/layout/HorizontalOrganizationChart"/>
    <dgm:cxn modelId="{BDDDE99F-2A54-4B97-911F-308B9B01A891}" type="presParOf" srcId="{5D2D3D0C-F9B4-4AD8-9AF2-222F542C91B7}" destId="{0299227C-563D-412B-A75D-863C0AC7502D}" srcOrd="0" destOrd="0" presId="urn:microsoft.com/office/officeart/2009/3/layout/HorizontalOrganizationChart"/>
    <dgm:cxn modelId="{B19BF36A-E598-4D90-95C4-2D91FA8D60B4}" type="presParOf" srcId="{0299227C-563D-412B-A75D-863C0AC7502D}" destId="{63B7A795-58CA-482B-83F0-6CA2732104A2}" srcOrd="0" destOrd="0" presId="urn:microsoft.com/office/officeart/2009/3/layout/HorizontalOrganizationChart"/>
    <dgm:cxn modelId="{5FA0852A-EBF0-4F0D-8646-C083B5658B2B}" type="presParOf" srcId="{63B7A795-58CA-482B-83F0-6CA2732104A2}" destId="{3B6A553D-BB5F-4D19-9CDE-063E8E11BB06}" srcOrd="0" destOrd="0" presId="urn:microsoft.com/office/officeart/2009/3/layout/HorizontalOrganizationChart"/>
    <dgm:cxn modelId="{7BA24B5B-236C-425F-A7AD-BBE65538AEEB}" type="presParOf" srcId="{63B7A795-58CA-482B-83F0-6CA2732104A2}" destId="{1AA48314-9E37-4333-ACBD-704A8E2E5FD8}" srcOrd="1" destOrd="0" presId="urn:microsoft.com/office/officeart/2009/3/layout/HorizontalOrganizationChart"/>
    <dgm:cxn modelId="{BF8DB9ED-6A28-4B9F-A328-17F26DAAE81F}" type="presParOf" srcId="{0299227C-563D-412B-A75D-863C0AC7502D}" destId="{A54F14E2-8C32-4600-A549-179F7CDC66A8}" srcOrd="1" destOrd="0" presId="urn:microsoft.com/office/officeart/2009/3/layout/HorizontalOrganizationChart"/>
    <dgm:cxn modelId="{0C7CCAE8-CA01-4047-84D3-96EE85A860E2}" type="presParOf" srcId="{A54F14E2-8C32-4600-A549-179F7CDC66A8}" destId="{9E8360B9-5717-4ABF-9F93-F0C617382650}" srcOrd="0" destOrd="0" presId="urn:microsoft.com/office/officeart/2009/3/layout/HorizontalOrganizationChart"/>
    <dgm:cxn modelId="{69CDFCF1-9BE7-4FC1-894D-30CA1F59F082}" type="presParOf" srcId="{A54F14E2-8C32-4600-A549-179F7CDC66A8}" destId="{D844FB38-2729-4AC6-AE3E-5B148380B85A}" srcOrd="1" destOrd="0" presId="urn:microsoft.com/office/officeart/2009/3/layout/HorizontalOrganizationChart"/>
    <dgm:cxn modelId="{42EFF052-3A43-4AD9-BF89-CC5D66E92D7B}" type="presParOf" srcId="{D844FB38-2729-4AC6-AE3E-5B148380B85A}" destId="{9288329E-3868-48F9-B606-2D94E06659B5}" srcOrd="0" destOrd="0" presId="urn:microsoft.com/office/officeart/2009/3/layout/HorizontalOrganizationChart"/>
    <dgm:cxn modelId="{512058EE-46BA-481D-AA68-EAA4C218E7C0}" type="presParOf" srcId="{9288329E-3868-48F9-B606-2D94E06659B5}" destId="{90920EAF-FF40-46B8-A873-A986FC8FB76D}" srcOrd="0" destOrd="0" presId="urn:microsoft.com/office/officeart/2009/3/layout/HorizontalOrganizationChart"/>
    <dgm:cxn modelId="{3B0FEB74-54E0-4ADE-9B90-9FF4EE21A0C1}" type="presParOf" srcId="{9288329E-3868-48F9-B606-2D94E06659B5}" destId="{AEF356D8-E8C8-4861-BCCC-8DA8B0740A38}" srcOrd="1" destOrd="0" presId="urn:microsoft.com/office/officeart/2009/3/layout/HorizontalOrganizationChart"/>
    <dgm:cxn modelId="{EB88888D-9CFA-4FBD-8F40-B498DFF2775D}" type="presParOf" srcId="{D844FB38-2729-4AC6-AE3E-5B148380B85A}" destId="{B8BC8A10-8722-4BD2-8D41-0E541A9F7D87}" srcOrd="1" destOrd="0" presId="urn:microsoft.com/office/officeart/2009/3/layout/HorizontalOrganizationChart"/>
    <dgm:cxn modelId="{B539E39C-CD14-462B-B6C2-A726D0CB2056}" type="presParOf" srcId="{B8BC8A10-8722-4BD2-8D41-0E541A9F7D87}" destId="{A8376006-93EA-434A-87C4-A05EC6502788}" srcOrd="0" destOrd="0" presId="urn:microsoft.com/office/officeart/2009/3/layout/HorizontalOrganizationChart"/>
    <dgm:cxn modelId="{8BD0B0C8-C18B-44AF-A0B9-EE1CC6B8532E}" type="presParOf" srcId="{B8BC8A10-8722-4BD2-8D41-0E541A9F7D87}" destId="{2D4B3EA3-B35B-410B-A521-5AEDA4E0E954}" srcOrd="1" destOrd="0" presId="urn:microsoft.com/office/officeart/2009/3/layout/HorizontalOrganizationChart"/>
    <dgm:cxn modelId="{4C0192FF-16EC-4807-B44B-2AEBC5614E5F}" type="presParOf" srcId="{2D4B3EA3-B35B-410B-A521-5AEDA4E0E954}" destId="{AF52E4A7-EAE8-4358-A195-196E9D2F3D17}" srcOrd="0" destOrd="0" presId="urn:microsoft.com/office/officeart/2009/3/layout/HorizontalOrganizationChart"/>
    <dgm:cxn modelId="{19A93E5C-CAC0-4EBE-9DD6-BFDE57F05074}" type="presParOf" srcId="{AF52E4A7-EAE8-4358-A195-196E9D2F3D17}" destId="{FD71E514-70D2-493D-8C54-C7D38D5E4E39}" srcOrd="0" destOrd="0" presId="urn:microsoft.com/office/officeart/2009/3/layout/HorizontalOrganizationChart"/>
    <dgm:cxn modelId="{9B72BC0A-CD60-4A12-9B37-0848AF3580F2}" type="presParOf" srcId="{AF52E4A7-EAE8-4358-A195-196E9D2F3D17}" destId="{52873D04-C267-49CC-8753-0FC3C57D8AC0}" srcOrd="1" destOrd="0" presId="urn:microsoft.com/office/officeart/2009/3/layout/HorizontalOrganizationChart"/>
    <dgm:cxn modelId="{2B6013CE-510D-4D19-BF54-25EE96E8960F}" type="presParOf" srcId="{2D4B3EA3-B35B-410B-A521-5AEDA4E0E954}" destId="{CC544A03-2203-43E7-B3C4-4BB2C56D7623}" srcOrd="1" destOrd="0" presId="urn:microsoft.com/office/officeart/2009/3/layout/HorizontalOrganizationChart"/>
    <dgm:cxn modelId="{8D74747E-B27D-49D1-8CEB-998928EF405E}" type="presParOf" srcId="{2D4B3EA3-B35B-410B-A521-5AEDA4E0E954}" destId="{D505BF0E-03FA-4D17-9312-00D3A3CA7FE0}" srcOrd="2" destOrd="0" presId="urn:microsoft.com/office/officeart/2009/3/layout/HorizontalOrganizationChart"/>
    <dgm:cxn modelId="{9F25D100-B6AE-4BF6-9C9E-4797AF0E7FF4}" type="presParOf" srcId="{B8BC8A10-8722-4BD2-8D41-0E541A9F7D87}" destId="{1B9C436E-6623-4695-A0D6-4A678D36E74F}" srcOrd="2" destOrd="0" presId="urn:microsoft.com/office/officeart/2009/3/layout/HorizontalOrganizationChart"/>
    <dgm:cxn modelId="{1D29D037-5A40-4C68-ACB7-10630B06A501}" type="presParOf" srcId="{B8BC8A10-8722-4BD2-8D41-0E541A9F7D87}" destId="{D8400C74-DA9F-450B-A2BE-EF9BEE2F4A7A}" srcOrd="3" destOrd="0" presId="urn:microsoft.com/office/officeart/2009/3/layout/HorizontalOrganizationChart"/>
    <dgm:cxn modelId="{5135F184-5FFA-4FF2-9CD9-0A332635DFF1}" type="presParOf" srcId="{D8400C74-DA9F-450B-A2BE-EF9BEE2F4A7A}" destId="{14998D88-4E91-4948-AEED-DF89D76AE151}" srcOrd="0" destOrd="0" presId="urn:microsoft.com/office/officeart/2009/3/layout/HorizontalOrganizationChart"/>
    <dgm:cxn modelId="{79756590-5F54-46DC-8637-45ACD0DE6CC5}" type="presParOf" srcId="{14998D88-4E91-4948-AEED-DF89D76AE151}" destId="{0DB5B634-7AA5-414E-8687-4C2D9AA62420}" srcOrd="0" destOrd="0" presId="urn:microsoft.com/office/officeart/2009/3/layout/HorizontalOrganizationChart"/>
    <dgm:cxn modelId="{69DC768E-5F35-4DEA-B02D-3568AB272542}" type="presParOf" srcId="{14998D88-4E91-4948-AEED-DF89D76AE151}" destId="{3750135A-3068-41D3-8657-9064182CCFF0}" srcOrd="1" destOrd="0" presId="urn:microsoft.com/office/officeart/2009/3/layout/HorizontalOrganizationChart"/>
    <dgm:cxn modelId="{3C559D56-3ED0-4F0E-A13F-B924FF585EA0}" type="presParOf" srcId="{D8400C74-DA9F-450B-A2BE-EF9BEE2F4A7A}" destId="{854DCAF5-DBE7-4014-AF0F-3E55DC38CDA9}" srcOrd="1" destOrd="0" presId="urn:microsoft.com/office/officeart/2009/3/layout/HorizontalOrganizationChart"/>
    <dgm:cxn modelId="{D8A9D19E-8790-44F2-872D-3AAD43CE6772}" type="presParOf" srcId="{D8400C74-DA9F-450B-A2BE-EF9BEE2F4A7A}" destId="{CCE88044-B2A5-4E40-B573-8EF09A951EC2}" srcOrd="2" destOrd="0" presId="urn:microsoft.com/office/officeart/2009/3/layout/HorizontalOrganizationChart"/>
    <dgm:cxn modelId="{98E89610-0547-4751-84D3-E7C5956114BF}" type="presParOf" srcId="{D844FB38-2729-4AC6-AE3E-5B148380B85A}" destId="{555F57FD-AEB1-4C13-84BC-DBD83C2E1A26}" srcOrd="2" destOrd="0" presId="urn:microsoft.com/office/officeart/2009/3/layout/HorizontalOrganizationChart"/>
    <dgm:cxn modelId="{AAE25B4F-F61C-4555-AFE2-641A2C68E3A6}" type="presParOf" srcId="{A54F14E2-8C32-4600-A549-179F7CDC66A8}" destId="{32952294-7F67-4378-96F6-35C37AC2DC82}" srcOrd="2" destOrd="0" presId="urn:microsoft.com/office/officeart/2009/3/layout/HorizontalOrganizationChart"/>
    <dgm:cxn modelId="{59ED06EB-4EE2-4563-B714-9D7C86AB239E}" type="presParOf" srcId="{A54F14E2-8C32-4600-A549-179F7CDC66A8}" destId="{13D9635B-518A-46D6-9930-4B37C55C62AF}" srcOrd="3" destOrd="0" presId="urn:microsoft.com/office/officeart/2009/3/layout/HorizontalOrganizationChart"/>
    <dgm:cxn modelId="{074A4E65-8E99-4C1D-9BEC-2CBC6AC17630}" type="presParOf" srcId="{13D9635B-518A-46D6-9930-4B37C55C62AF}" destId="{7FFD093F-88BF-4DCC-9A66-0279463D790A}" srcOrd="0" destOrd="0" presId="urn:microsoft.com/office/officeart/2009/3/layout/HorizontalOrganizationChart"/>
    <dgm:cxn modelId="{DCC85B36-1D25-40C5-B7E6-553C54AE4705}" type="presParOf" srcId="{7FFD093F-88BF-4DCC-9A66-0279463D790A}" destId="{DBBE68E0-4E12-49B8-9E38-857E4B22AAF5}" srcOrd="0" destOrd="0" presId="urn:microsoft.com/office/officeart/2009/3/layout/HorizontalOrganizationChart"/>
    <dgm:cxn modelId="{E3F0C7D5-8394-4BC8-9887-3AD631F0ACA8}" type="presParOf" srcId="{7FFD093F-88BF-4DCC-9A66-0279463D790A}" destId="{8D89CF2C-D637-4D29-9123-48E5170BCC1D}" srcOrd="1" destOrd="0" presId="urn:microsoft.com/office/officeart/2009/3/layout/HorizontalOrganizationChart"/>
    <dgm:cxn modelId="{E4F86A50-4689-4ADB-AD35-CD2BB17C2466}" type="presParOf" srcId="{13D9635B-518A-46D6-9930-4B37C55C62AF}" destId="{A200CB73-B19A-4FDE-B219-6F8446BE07EB}" srcOrd="1" destOrd="0" presId="urn:microsoft.com/office/officeart/2009/3/layout/HorizontalOrganizationChart"/>
    <dgm:cxn modelId="{D3D50EC8-36DB-4383-9381-50D4F44F2151}" type="presParOf" srcId="{A200CB73-B19A-4FDE-B219-6F8446BE07EB}" destId="{5A32ECCF-FD51-435E-8CFF-371CA73C8B1F}" srcOrd="0" destOrd="0" presId="urn:microsoft.com/office/officeart/2009/3/layout/HorizontalOrganizationChart"/>
    <dgm:cxn modelId="{D049A0B9-6C2A-423F-9722-5B8A6B41890E}" type="presParOf" srcId="{A200CB73-B19A-4FDE-B219-6F8446BE07EB}" destId="{2437A77C-49F9-4959-8A2A-22FBC03E1CD8}" srcOrd="1" destOrd="0" presId="urn:microsoft.com/office/officeart/2009/3/layout/HorizontalOrganizationChart"/>
    <dgm:cxn modelId="{D4661027-1878-46EC-A825-1039B697684C}" type="presParOf" srcId="{2437A77C-49F9-4959-8A2A-22FBC03E1CD8}" destId="{C6D29944-590E-4125-8753-3AB5A5FFE319}" srcOrd="0" destOrd="0" presId="urn:microsoft.com/office/officeart/2009/3/layout/HorizontalOrganizationChart"/>
    <dgm:cxn modelId="{1337749C-F082-4BBB-AB2F-9474BAAE9113}" type="presParOf" srcId="{C6D29944-590E-4125-8753-3AB5A5FFE319}" destId="{9CB983F6-0E12-43F8-A0CE-FB36A67D3695}" srcOrd="0" destOrd="0" presId="urn:microsoft.com/office/officeart/2009/3/layout/HorizontalOrganizationChart"/>
    <dgm:cxn modelId="{B27BFD71-FACC-47D6-8037-FB08400411E2}" type="presParOf" srcId="{C6D29944-590E-4125-8753-3AB5A5FFE319}" destId="{14273A52-B4BF-452A-A8DA-1A3D3AE6A469}" srcOrd="1" destOrd="0" presId="urn:microsoft.com/office/officeart/2009/3/layout/HorizontalOrganizationChart"/>
    <dgm:cxn modelId="{3180657E-03F4-429D-A957-DF3F6050AC6A}" type="presParOf" srcId="{2437A77C-49F9-4959-8A2A-22FBC03E1CD8}" destId="{14F95806-3BEA-4790-920C-D93F8DC40A96}" srcOrd="1" destOrd="0" presId="urn:microsoft.com/office/officeart/2009/3/layout/HorizontalOrganizationChart"/>
    <dgm:cxn modelId="{A303882B-34E4-47BB-86A0-C9B14F04B825}" type="presParOf" srcId="{2437A77C-49F9-4959-8A2A-22FBC03E1CD8}" destId="{CED545E1-C82C-4D09-A5AA-D5CF2C7A6E9D}" srcOrd="2" destOrd="0" presId="urn:microsoft.com/office/officeart/2009/3/layout/HorizontalOrganizationChart"/>
    <dgm:cxn modelId="{02FA590C-806A-41EA-995B-2FFBDB77BDA3}" type="presParOf" srcId="{A200CB73-B19A-4FDE-B219-6F8446BE07EB}" destId="{B0849BFE-B4EB-4CBC-BFB5-B155262AF07B}" srcOrd="2" destOrd="0" presId="urn:microsoft.com/office/officeart/2009/3/layout/HorizontalOrganizationChart"/>
    <dgm:cxn modelId="{5394E021-27C6-4777-8E02-23E2D99767BD}" type="presParOf" srcId="{A200CB73-B19A-4FDE-B219-6F8446BE07EB}" destId="{7E146A94-219E-4B55-8381-CB32F4DCF74B}" srcOrd="3" destOrd="0" presId="urn:microsoft.com/office/officeart/2009/3/layout/HorizontalOrganizationChart"/>
    <dgm:cxn modelId="{221AE1A8-FCA1-4A17-9193-4079546EF84B}" type="presParOf" srcId="{7E146A94-219E-4B55-8381-CB32F4DCF74B}" destId="{EF6C8ACD-D686-4087-96EC-9608E461D895}" srcOrd="0" destOrd="0" presId="urn:microsoft.com/office/officeart/2009/3/layout/HorizontalOrganizationChart"/>
    <dgm:cxn modelId="{C53467CA-62C2-4EA4-BE66-66DD190CEF4B}" type="presParOf" srcId="{EF6C8ACD-D686-4087-96EC-9608E461D895}" destId="{E5DAB4D1-1A97-4711-966F-88D5A4015F74}" srcOrd="0" destOrd="0" presId="urn:microsoft.com/office/officeart/2009/3/layout/HorizontalOrganizationChart"/>
    <dgm:cxn modelId="{A08D28CC-D882-43F3-9E2E-F627C0FC55EC}" type="presParOf" srcId="{EF6C8ACD-D686-4087-96EC-9608E461D895}" destId="{2FFF31F0-C9DC-4D80-8D9D-6FDE1753B38C}" srcOrd="1" destOrd="0" presId="urn:microsoft.com/office/officeart/2009/3/layout/HorizontalOrganizationChart"/>
    <dgm:cxn modelId="{095B7944-FF10-4354-985C-47247AC2A102}" type="presParOf" srcId="{7E146A94-219E-4B55-8381-CB32F4DCF74B}" destId="{4BDC606A-601D-4D79-A115-C11AB54621D3}" srcOrd="1" destOrd="0" presId="urn:microsoft.com/office/officeart/2009/3/layout/HorizontalOrganizationChart"/>
    <dgm:cxn modelId="{1505D177-A3E4-4CE3-8241-37B2522A8621}" type="presParOf" srcId="{7E146A94-219E-4B55-8381-CB32F4DCF74B}" destId="{C0B39A70-7A54-4CDE-BA92-8A2FF39058BF}" srcOrd="2" destOrd="0" presId="urn:microsoft.com/office/officeart/2009/3/layout/HorizontalOrganizationChart"/>
    <dgm:cxn modelId="{844F7994-FBD8-4D71-9D3C-65915FE8BD7A}" type="presParOf" srcId="{A200CB73-B19A-4FDE-B219-6F8446BE07EB}" destId="{35A1DAAA-D91F-4EAF-AFD9-C3EEB91B1BD1}" srcOrd="4" destOrd="0" presId="urn:microsoft.com/office/officeart/2009/3/layout/HorizontalOrganizationChart"/>
    <dgm:cxn modelId="{B18388F4-43F9-452D-B3FD-2D546D4FA43F}" type="presParOf" srcId="{A200CB73-B19A-4FDE-B219-6F8446BE07EB}" destId="{942C4A2B-823F-4877-A804-3B8657DB6DB3}" srcOrd="5" destOrd="0" presId="urn:microsoft.com/office/officeart/2009/3/layout/HorizontalOrganizationChart"/>
    <dgm:cxn modelId="{4BDFE653-2908-4873-8EF5-8A93AF441394}" type="presParOf" srcId="{942C4A2B-823F-4877-A804-3B8657DB6DB3}" destId="{7C4EE1DD-7030-4491-9A51-4D0C8DA65D3C}" srcOrd="0" destOrd="0" presId="urn:microsoft.com/office/officeart/2009/3/layout/HorizontalOrganizationChart"/>
    <dgm:cxn modelId="{F3556C3A-D161-4617-8F4B-37614CE77320}" type="presParOf" srcId="{7C4EE1DD-7030-4491-9A51-4D0C8DA65D3C}" destId="{42DD7B91-FD1E-44F4-9BF4-09C05661903F}" srcOrd="0" destOrd="0" presId="urn:microsoft.com/office/officeart/2009/3/layout/HorizontalOrganizationChart"/>
    <dgm:cxn modelId="{1120F47D-B788-477D-8A69-85CECEAE9407}" type="presParOf" srcId="{7C4EE1DD-7030-4491-9A51-4D0C8DA65D3C}" destId="{81CF00CE-5CE9-4AC9-8C7C-DF55D17D3614}" srcOrd="1" destOrd="0" presId="urn:microsoft.com/office/officeart/2009/3/layout/HorizontalOrganizationChart"/>
    <dgm:cxn modelId="{8CA3395F-0260-4D3C-8017-379102FA1DDE}" type="presParOf" srcId="{942C4A2B-823F-4877-A804-3B8657DB6DB3}" destId="{41207BC5-B701-477A-B667-391B3C21ACFC}" srcOrd="1" destOrd="0" presId="urn:microsoft.com/office/officeart/2009/3/layout/HorizontalOrganizationChart"/>
    <dgm:cxn modelId="{20A2C68E-4476-4F18-B75D-2CEEA2D54D62}" type="presParOf" srcId="{942C4A2B-823F-4877-A804-3B8657DB6DB3}" destId="{E9593FF5-48DF-4BE8-B599-A8C81B36D762}" srcOrd="2" destOrd="0" presId="urn:microsoft.com/office/officeart/2009/3/layout/HorizontalOrganizationChart"/>
    <dgm:cxn modelId="{992F0350-503C-4044-BA61-B7CBE4EDBAD0}" type="presParOf" srcId="{13D9635B-518A-46D6-9930-4B37C55C62AF}" destId="{E08E28E0-3BB8-4DA4-B58B-BA25ADAF2DED}" srcOrd="2" destOrd="0" presId="urn:microsoft.com/office/officeart/2009/3/layout/HorizontalOrganizationChart"/>
    <dgm:cxn modelId="{A3B09E19-9006-4032-A36D-F2FBEE81737C}" type="presParOf" srcId="{A54F14E2-8C32-4600-A549-179F7CDC66A8}" destId="{B8426DEC-DFB2-4E20-AB09-50A2DEF19253}" srcOrd="4" destOrd="0" presId="urn:microsoft.com/office/officeart/2009/3/layout/HorizontalOrganizationChart"/>
    <dgm:cxn modelId="{D3AD5754-90E6-4931-A3DB-4DE11D04924C}" type="presParOf" srcId="{A54F14E2-8C32-4600-A549-179F7CDC66A8}" destId="{C00EC73B-A70F-46A5-B18A-630355D0C8D7}" srcOrd="5" destOrd="0" presId="urn:microsoft.com/office/officeart/2009/3/layout/HorizontalOrganizationChart"/>
    <dgm:cxn modelId="{B7B3C120-1430-4383-A933-997C14B83D83}" type="presParOf" srcId="{C00EC73B-A70F-46A5-B18A-630355D0C8D7}" destId="{DEDE46A4-E57E-4A9E-8F31-C4271E57623B}" srcOrd="0" destOrd="0" presId="urn:microsoft.com/office/officeart/2009/3/layout/HorizontalOrganizationChart"/>
    <dgm:cxn modelId="{0799F001-A7EF-44D1-86C0-16BB79C5B67F}" type="presParOf" srcId="{DEDE46A4-E57E-4A9E-8F31-C4271E57623B}" destId="{B1CE63D4-BB56-481E-845E-D57069D27C7F}" srcOrd="0" destOrd="0" presId="urn:microsoft.com/office/officeart/2009/3/layout/HorizontalOrganizationChart"/>
    <dgm:cxn modelId="{966BA758-1A11-46BF-AB7D-288A98151C81}" type="presParOf" srcId="{DEDE46A4-E57E-4A9E-8F31-C4271E57623B}" destId="{077EC868-928B-4B49-B2E4-8251D9F68C0D}" srcOrd="1" destOrd="0" presId="urn:microsoft.com/office/officeart/2009/3/layout/HorizontalOrganizationChart"/>
    <dgm:cxn modelId="{B7525FD9-7B44-4CA6-BB92-827AC7E310AE}" type="presParOf" srcId="{C00EC73B-A70F-46A5-B18A-630355D0C8D7}" destId="{27533FA0-8635-402E-AA6F-30292635B5FD}" srcOrd="1" destOrd="0" presId="urn:microsoft.com/office/officeart/2009/3/layout/HorizontalOrganizationChart"/>
    <dgm:cxn modelId="{8895E952-B4B4-4073-B64D-3A69492D442F}" type="presParOf" srcId="{27533FA0-8635-402E-AA6F-30292635B5FD}" destId="{C38E302A-0D47-4DEC-ACA9-2DEB4248C34F}" srcOrd="0" destOrd="0" presId="urn:microsoft.com/office/officeart/2009/3/layout/HorizontalOrganizationChart"/>
    <dgm:cxn modelId="{33A5CF9F-F9B5-463A-94B5-AB77FF2EDB11}" type="presParOf" srcId="{27533FA0-8635-402E-AA6F-30292635B5FD}" destId="{470F211C-4303-4AFA-AD63-7F0E786D3971}" srcOrd="1" destOrd="0" presId="urn:microsoft.com/office/officeart/2009/3/layout/HorizontalOrganizationChart"/>
    <dgm:cxn modelId="{CEB3BDC4-C47E-4B28-BA28-A752F37E3EE5}" type="presParOf" srcId="{470F211C-4303-4AFA-AD63-7F0E786D3971}" destId="{1EEDCA95-31F7-4A19-BD72-0BBE33FBC2BC}" srcOrd="0" destOrd="0" presId="urn:microsoft.com/office/officeart/2009/3/layout/HorizontalOrganizationChart"/>
    <dgm:cxn modelId="{A4CC4DAE-898D-4410-9E8E-92D4C8F85FEB}" type="presParOf" srcId="{1EEDCA95-31F7-4A19-BD72-0BBE33FBC2BC}" destId="{77522508-CB27-4FA1-9AC4-8E8C4D35911F}" srcOrd="0" destOrd="0" presId="urn:microsoft.com/office/officeart/2009/3/layout/HorizontalOrganizationChart"/>
    <dgm:cxn modelId="{CC97F2FA-9802-417E-99B7-D42DD1933B90}" type="presParOf" srcId="{1EEDCA95-31F7-4A19-BD72-0BBE33FBC2BC}" destId="{B89A2E9C-423B-43B1-B4BB-C19E5BEEC6BE}" srcOrd="1" destOrd="0" presId="urn:microsoft.com/office/officeart/2009/3/layout/HorizontalOrganizationChart"/>
    <dgm:cxn modelId="{67D19BED-2174-4571-B75A-61B08938ADEB}" type="presParOf" srcId="{470F211C-4303-4AFA-AD63-7F0E786D3971}" destId="{A28C7548-399C-4B61-91B2-4394AE5095E6}" srcOrd="1" destOrd="0" presId="urn:microsoft.com/office/officeart/2009/3/layout/HorizontalOrganizationChart"/>
    <dgm:cxn modelId="{53142576-2DC4-435D-9DA5-99588856C99D}" type="presParOf" srcId="{470F211C-4303-4AFA-AD63-7F0E786D3971}" destId="{32DEB4EB-80B9-46D2-944D-BCC7B8E79866}" srcOrd="2" destOrd="0" presId="urn:microsoft.com/office/officeart/2009/3/layout/HorizontalOrganizationChart"/>
    <dgm:cxn modelId="{46B87C6F-613F-4FAC-82D0-BDF5B7985C51}" type="presParOf" srcId="{27533FA0-8635-402E-AA6F-30292635B5FD}" destId="{9013F87F-1DC4-409A-8425-49F41016A141}" srcOrd="2" destOrd="0" presId="urn:microsoft.com/office/officeart/2009/3/layout/HorizontalOrganizationChart"/>
    <dgm:cxn modelId="{565FF746-C594-48A3-9847-6BAA2BFB4A90}" type="presParOf" srcId="{27533FA0-8635-402E-AA6F-30292635B5FD}" destId="{A98E51C9-9A93-4071-ADB3-FA65804389D5}" srcOrd="3" destOrd="0" presId="urn:microsoft.com/office/officeart/2009/3/layout/HorizontalOrganizationChart"/>
    <dgm:cxn modelId="{23FECF81-A01D-4797-A727-6D81A5030949}" type="presParOf" srcId="{A98E51C9-9A93-4071-ADB3-FA65804389D5}" destId="{A6CC9CAF-85FB-4D06-A59E-6AD1D031CD2F}" srcOrd="0" destOrd="0" presId="urn:microsoft.com/office/officeart/2009/3/layout/HorizontalOrganizationChart"/>
    <dgm:cxn modelId="{B8473AB7-29D3-485F-8FEC-27B1D7ADF294}" type="presParOf" srcId="{A6CC9CAF-85FB-4D06-A59E-6AD1D031CD2F}" destId="{FE7AB08E-015F-4E29-9052-B1A0F32D6A56}" srcOrd="0" destOrd="0" presId="urn:microsoft.com/office/officeart/2009/3/layout/HorizontalOrganizationChart"/>
    <dgm:cxn modelId="{6FD6BCDA-DE11-4CE7-9ECF-8F764A5A818E}" type="presParOf" srcId="{A6CC9CAF-85FB-4D06-A59E-6AD1D031CD2F}" destId="{8BB890CE-EAF0-485D-899F-2359637C78FC}" srcOrd="1" destOrd="0" presId="urn:microsoft.com/office/officeart/2009/3/layout/HorizontalOrganizationChart"/>
    <dgm:cxn modelId="{A36F4DDC-67BA-499C-9C60-51BA325A4894}" type="presParOf" srcId="{A98E51C9-9A93-4071-ADB3-FA65804389D5}" destId="{33AC2151-00D9-4C12-A38F-6CBE52A62905}" srcOrd="1" destOrd="0" presId="urn:microsoft.com/office/officeart/2009/3/layout/HorizontalOrganizationChart"/>
    <dgm:cxn modelId="{63BCDCC5-7361-4660-BF20-1B7FAAE264BD}" type="presParOf" srcId="{A98E51C9-9A93-4071-ADB3-FA65804389D5}" destId="{CD01BC5D-0117-49C9-AB14-36BCD825961B}" srcOrd="2" destOrd="0" presId="urn:microsoft.com/office/officeart/2009/3/layout/HorizontalOrganizationChart"/>
    <dgm:cxn modelId="{33654889-4C69-482F-8D19-1B6216EEB710}" type="presParOf" srcId="{27533FA0-8635-402E-AA6F-30292635B5FD}" destId="{26D5E0DB-17FE-4ADB-8AB1-311024BC6C89}" srcOrd="4" destOrd="0" presId="urn:microsoft.com/office/officeart/2009/3/layout/HorizontalOrganizationChart"/>
    <dgm:cxn modelId="{9E326444-19D0-4E74-8AA3-54CDD1B1A994}" type="presParOf" srcId="{27533FA0-8635-402E-AA6F-30292635B5FD}" destId="{04E5C9F4-1CEA-4CAE-BA50-21774A147BF7}" srcOrd="5" destOrd="0" presId="urn:microsoft.com/office/officeart/2009/3/layout/HorizontalOrganizationChart"/>
    <dgm:cxn modelId="{2D9760AB-F0CF-49DE-96C6-694B3F9577DD}" type="presParOf" srcId="{04E5C9F4-1CEA-4CAE-BA50-21774A147BF7}" destId="{289B6D63-9F89-4F67-8A33-C2C22CD4953D}" srcOrd="0" destOrd="0" presId="urn:microsoft.com/office/officeart/2009/3/layout/HorizontalOrganizationChart"/>
    <dgm:cxn modelId="{A07ACD3C-1B7F-4AE3-B82D-B9FE967C6EC5}" type="presParOf" srcId="{289B6D63-9F89-4F67-8A33-C2C22CD4953D}" destId="{5CDD63E2-4A9B-4624-93BD-71F6E76505B5}" srcOrd="0" destOrd="0" presId="urn:microsoft.com/office/officeart/2009/3/layout/HorizontalOrganizationChart"/>
    <dgm:cxn modelId="{561346B2-E061-4062-AC21-831C792C6991}" type="presParOf" srcId="{289B6D63-9F89-4F67-8A33-C2C22CD4953D}" destId="{EA9A8A74-4B4A-43D1-9117-07523AC6BB58}" srcOrd="1" destOrd="0" presId="urn:microsoft.com/office/officeart/2009/3/layout/HorizontalOrganizationChart"/>
    <dgm:cxn modelId="{8A73B5AF-8339-4BCD-8418-EE506F8915A4}" type="presParOf" srcId="{04E5C9F4-1CEA-4CAE-BA50-21774A147BF7}" destId="{B8558F46-6FA5-4FB3-84E3-14D619AEC99D}" srcOrd="1" destOrd="0" presId="urn:microsoft.com/office/officeart/2009/3/layout/HorizontalOrganizationChart"/>
    <dgm:cxn modelId="{FCDB7FD0-7C83-43A8-BC4B-146FE7BC514D}" type="presParOf" srcId="{04E5C9F4-1CEA-4CAE-BA50-21774A147BF7}" destId="{BC0069D0-6218-4D4A-BAD8-F78D9B8FA800}" srcOrd="2" destOrd="0" presId="urn:microsoft.com/office/officeart/2009/3/layout/HorizontalOrganizationChart"/>
    <dgm:cxn modelId="{B5EAAA51-08FF-4712-8889-BF7CBB321794}" type="presParOf" srcId="{27533FA0-8635-402E-AA6F-30292635B5FD}" destId="{A38A0377-4AE8-4F7A-B54B-F96E7B2B1963}" srcOrd="6" destOrd="0" presId="urn:microsoft.com/office/officeart/2009/3/layout/HorizontalOrganizationChart"/>
    <dgm:cxn modelId="{ECE5DF23-9F2E-4385-890E-A6E9293497A3}" type="presParOf" srcId="{27533FA0-8635-402E-AA6F-30292635B5FD}" destId="{C212EE2D-DD83-403E-A5E6-0755C10FB818}" srcOrd="7" destOrd="0" presId="urn:microsoft.com/office/officeart/2009/3/layout/HorizontalOrganizationChart"/>
    <dgm:cxn modelId="{47231732-72FC-4747-9131-381F2B5F838A}" type="presParOf" srcId="{C212EE2D-DD83-403E-A5E6-0755C10FB818}" destId="{AC9CC41B-4097-4371-9986-5735FA07B713}" srcOrd="0" destOrd="0" presId="urn:microsoft.com/office/officeart/2009/3/layout/HorizontalOrganizationChart"/>
    <dgm:cxn modelId="{3F7D84B4-C128-4DAF-8AA8-4C2D1615A764}" type="presParOf" srcId="{AC9CC41B-4097-4371-9986-5735FA07B713}" destId="{3FD86049-FAED-40E0-AFCC-D7ADF9A2115A}" srcOrd="0" destOrd="0" presId="urn:microsoft.com/office/officeart/2009/3/layout/HorizontalOrganizationChart"/>
    <dgm:cxn modelId="{61D45ED7-1B50-486C-B670-DED7E9A81761}" type="presParOf" srcId="{AC9CC41B-4097-4371-9986-5735FA07B713}" destId="{DD5D2D2F-856E-4531-8298-F09575E2A5B9}" srcOrd="1" destOrd="0" presId="urn:microsoft.com/office/officeart/2009/3/layout/HorizontalOrganizationChart"/>
    <dgm:cxn modelId="{2D46FFCE-E494-400D-A605-73A9C09A4249}" type="presParOf" srcId="{C212EE2D-DD83-403E-A5E6-0755C10FB818}" destId="{6A0F0662-1868-4562-AD58-73907C65CF2E}" srcOrd="1" destOrd="0" presId="urn:microsoft.com/office/officeart/2009/3/layout/HorizontalOrganizationChart"/>
    <dgm:cxn modelId="{D0DB6292-EBD0-4024-88F8-6F20A5C35C88}" type="presParOf" srcId="{C212EE2D-DD83-403E-A5E6-0755C10FB818}" destId="{04B29F1B-42AA-48F3-AA0E-F381092F5CA7}" srcOrd="2" destOrd="0" presId="urn:microsoft.com/office/officeart/2009/3/layout/HorizontalOrganizationChart"/>
    <dgm:cxn modelId="{00635834-9972-4936-95B2-54D0A057352E}" type="presParOf" srcId="{27533FA0-8635-402E-AA6F-30292635B5FD}" destId="{444D0979-762A-4A33-959D-FCA3935DC500}" srcOrd="8" destOrd="0" presId="urn:microsoft.com/office/officeart/2009/3/layout/HorizontalOrganizationChart"/>
    <dgm:cxn modelId="{0DAC1525-3790-48B2-8E09-3A27F7D17354}" type="presParOf" srcId="{27533FA0-8635-402E-AA6F-30292635B5FD}" destId="{FF5746B6-9DA9-49B6-90B9-C80A36156C68}" srcOrd="9" destOrd="0" presId="urn:microsoft.com/office/officeart/2009/3/layout/HorizontalOrganizationChart"/>
    <dgm:cxn modelId="{5DD40297-0B16-4A47-BA2C-8FAE1BAD7EBD}" type="presParOf" srcId="{FF5746B6-9DA9-49B6-90B9-C80A36156C68}" destId="{38F20F13-5A53-464B-A8A8-4B85BA4A769C}" srcOrd="0" destOrd="0" presId="urn:microsoft.com/office/officeart/2009/3/layout/HorizontalOrganizationChart"/>
    <dgm:cxn modelId="{F2956276-F847-47DE-9885-C3CE1667EB42}" type="presParOf" srcId="{38F20F13-5A53-464B-A8A8-4B85BA4A769C}" destId="{E6623DBA-576E-45A3-A965-07A09647B5E0}" srcOrd="0" destOrd="0" presId="urn:microsoft.com/office/officeart/2009/3/layout/HorizontalOrganizationChart"/>
    <dgm:cxn modelId="{EABED69A-FF0C-422A-9214-ED9513EC2A96}" type="presParOf" srcId="{38F20F13-5A53-464B-A8A8-4B85BA4A769C}" destId="{9A7CBE8E-6474-4CA8-9278-98D4216DAF5C}" srcOrd="1" destOrd="0" presId="urn:microsoft.com/office/officeart/2009/3/layout/HorizontalOrganizationChart"/>
    <dgm:cxn modelId="{E6916741-03E0-4304-B4A6-CEA39F27DBB9}" type="presParOf" srcId="{FF5746B6-9DA9-49B6-90B9-C80A36156C68}" destId="{3738B1B8-1F8D-4050-8173-D1F03D31DB48}" srcOrd="1" destOrd="0" presId="urn:microsoft.com/office/officeart/2009/3/layout/HorizontalOrganizationChart"/>
    <dgm:cxn modelId="{D99C8C26-1803-405E-9721-7FD46A6FB68F}" type="presParOf" srcId="{FF5746B6-9DA9-49B6-90B9-C80A36156C68}" destId="{15597117-A83B-41F9-85FB-3A19249736FF}" srcOrd="2" destOrd="0" presId="urn:microsoft.com/office/officeart/2009/3/layout/HorizontalOrganizationChart"/>
    <dgm:cxn modelId="{2F4B7994-61FE-4B00-9489-1379EB76D1F2}" type="presParOf" srcId="{C00EC73B-A70F-46A5-B18A-630355D0C8D7}" destId="{F18FC7FA-3DBD-40F3-8FF7-DEDD6AAC6D20}" srcOrd="2" destOrd="0" presId="urn:microsoft.com/office/officeart/2009/3/layout/HorizontalOrganizationChart"/>
    <dgm:cxn modelId="{825F6156-2A9F-4FF9-9A33-B0EF24CCFA9B}" type="presParOf" srcId="{0299227C-563D-412B-A75D-863C0AC7502D}" destId="{F02C281E-BED4-4632-A81C-45D8A72D4C8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EAB2F23-9A18-4380-A325-95FA3926B9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HK" altLang="en-US"/>
        </a:p>
      </dgm:t>
    </dgm:pt>
    <dgm:pt modelId="{F50136D1-FEE3-4E74-89ED-BA2E0A440791}">
      <dgm:prSet phldrT="[文字]"/>
      <dgm:spPr/>
      <dgm:t>
        <a:bodyPr/>
        <a:lstStyle/>
        <a:p>
          <a:r>
            <a:rPr lang="zh-TW" altLang="en-US" dirty="0" smtClean="0"/>
            <a:t>圖形</a:t>
          </a:r>
          <a:endParaRPr lang="zh-HK" altLang="en-US" dirty="0"/>
        </a:p>
      </dgm:t>
    </dgm:pt>
    <dgm:pt modelId="{88914407-7CE4-48EA-9289-96B556B3C5FA}" type="parTrans" cxnId="{F6025F53-C422-492C-B00E-16DBAAAD3D5B}">
      <dgm:prSet/>
      <dgm:spPr/>
      <dgm:t>
        <a:bodyPr/>
        <a:lstStyle/>
        <a:p>
          <a:endParaRPr lang="zh-HK" altLang="en-US"/>
        </a:p>
      </dgm:t>
    </dgm:pt>
    <dgm:pt modelId="{226C6B2E-C156-417E-9483-4BB3C2F350AB}" type="sibTrans" cxnId="{F6025F53-C422-492C-B00E-16DBAAAD3D5B}">
      <dgm:prSet/>
      <dgm:spPr/>
      <dgm:t>
        <a:bodyPr/>
        <a:lstStyle/>
        <a:p>
          <a:endParaRPr lang="zh-HK" altLang="en-US"/>
        </a:p>
      </dgm:t>
    </dgm:pt>
    <dgm:pt modelId="{0744C084-904F-4EA3-AFBE-B6600EF83079}">
      <dgm:prSet/>
      <dgm:spPr/>
      <dgm:t>
        <a:bodyPr/>
        <a:lstStyle/>
        <a:p>
          <a:r>
            <a:rPr lang="zh-TW" altLang="en-US" b="0" dirty="0" smtClean="0"/>
            <a:t>點陣圖</a:t>
          </a:r>
          <a:endParaRPr lang="zh-HK" altLang="en-US" dirty="0" smtClean="0"/>
        </a:p>
      </dgm:t>
    </dgm:pt>
    <dgm:pt modelId="{7BD513AF-55E5-42F7-B3B8-773D02AB0AC7}" type="parTrans" cxnId="{C00B011A-A168-4473-8922-0BD49C72E469}">
      <dgm:prSet/>
      <dgm:spPr/>
      <dgm:t>
        <a:bodyPr/>
        <a:lstStyle/>
        <a:p>
          <a:endParaRPr lang="zh-HK" altLang="en-US"/>
        </a:p>
      </dgm:t>
    </dgm:pt>
    <dgm:pt modelId="{F0609E31-E2EE-4987-B106-E2450F49F65D}" type="sibTrans" cxnId="{C00B011A-A168-4473-8922-0BD49C72E469}">
      <dgm:prSet/>
      <dgm:spPr/>
      <dgm:t>
        <a:bodyPr/>
        <a:lstStyle/>
        <a:p>
          <a:endParaRPr lang="zh-HK" altLang="en-US"/>
        </a:p>
      </dgm:t>
    </dgm:pt>
    <dgm:pt modelId="{451E893C-19E8-4C48-A59F-0BC1E510E977}">
      <dgm:prSet/>
      <dgm:spPr/>
      <dgm:t>
        <a:bodyPr/>
        <a:lstStyle/>
        <a:p>
          <a:r>
            <a:rPr lang="zh-TW" altLang="en-US" b="0" dirty="0" smtClean="0"/>
            <a:t>向量圖形</a:t>
          </a:r>
          <a:endParaRPr lang="zh-HK" altLang="en-US" dirty="0" smtClean="0"/>
        </a:p>
      </dgm:t>
    </dgm:pt>
    <dgm:pt modelId="{594241B6-D7EF-46DE-9B4A-13DBC76C51D3}" type="parTrans" cxnId="{BCA92A36-9003-49BA-B7AB-200D4EEF1857}">
      <dgm:prSet/>
      <dgm:spPr/>
      <dgm:t>
        <a:bodyPr/>
        <a:lstStyle/>
        <a:p>
          <a:endParaRPr lang="zh-HK" altLang="en-US"/>
        </a:p>
      </dgm:t>
    </dgm:pt>
    <dgm:pt modelId="{6BF9545B-42D0-42F7-B97A-58975CF677D3}" type="sibTrans" cxnId="{BCA92A36-9003-49BA-B7AB-200D4EEF1857}">
      <dgm:prSet/>
      <dgm:spPr/>
      <dgm:t>
        <a:bodyPr/>
        <a:lstStyle/>
        <a:p>
          <a:endParaRPr lang="zh-HK" altLang="en-US"/>
        </a:p>
      </dgm:t>
    </dgm:pt>
    <dgm:pt modelId="{9383B9CF-8833-41C1-B56D-D4C20CF64F24}">
      <dgm:prSet/>
      <dgm:spPr/>
      <dgm:t>
        <a:bodyPr/>
        <a:lstStyle/>
        <a:p>
          <a:r>
            <a:rPr lang="zh-TW" altLang="en-US" dirty="0" smtClean="0"/>
            <a:t>色深</a:t>
          </a:r>
          <a:endParaRPr lang="zh-HK" altLang="en-US" dirty="0" smtClean="0"/>
        </a:p>
      </dgm:t>
    </dgm:pt>
    <dgm:pt modelId="{2A337861-E584-4D56-907A-B393AE13C901}" type="parTrans" cxnId="{0116513E-C61A-4266-92C5-E699671FA5BE}">
      <dgm:prSet/>
      <dgm:spPr/>
      <dgm:t>
        <a:bodyPr/>
        <a:lstStyle/>
        <a:p>
          <a:endParaRPr lang="zh-HK" altLang="en-US"/>
        </a:p>
      </dgm:t>
    </dgm:pt>
    <dgm:pt modelId="{D8604264-5DA2-4321-9171-2599CC61FBC5}" type="sibTrans" cxnId="{0116513E-C61A-4266-92C5-E699671FA5BE}">
      <dgm:prSet/>
      <dgm:spPr/>
      <dgm:t>
        <a:bodyPr/>
        <a:lstStyle/>
        <a:p>
          <a:endParaRPr lang="zh-HK" altLang="en-US"/>
        </a:p>
      </dgm:t>
    </dgm:pt>
    <dgm:pt modelId="{AFE7D157-6919-4E6C-97E9-A60B881C350E}">
      <dgm:prSet/>
      <dgm:spPr/>
      <dgm:t>
        <a:bodyPr/>
        <a:lstStyle/>
        <a:p>
          <a:r>
            <a:rPr lang="zh-TW" altLang="en-US" dirty="0" smtClean="0">
              <a:solidFill>
                <a:srgbClr val="EFF5FB"/>
              </a:solidFill>
            </a:rPr>
            <a:t>解像度</a:t>
          </a:r>
          <a:endParaRPr lang="zh-HK" altLang="en-US" dirty="0" smtClean="0">
            <a:solidFill>
              <a:srgbClr val="EFF5FB"/>
            </a:solidFill>
          </a:endParaRPr>
        </a:p>
      </dgm:t>
    </dgm:pt>
    <dgm:pt modelId="{1F4252FF-154A-4A80-A3A7-D78E2D798DEE}" type="parTrans" cxnId="{EFBAC3EB-15CD-417E-B658-20B479BD9439}">
      <dgm:prSet/>
      <dgm:spPr/>
      <dgm:t>
        <a:bodyPr/>
        <a:lstStyle/>
        <a:p>
          <a:endParaRPr lang="zh-HK" altLang="en-US"/>
        </a:p>
      </dgm:t>
    </dgm:pt>
    <dgm:pt modelId="{62554F17-3849-4BE3-83B3-6B4ACEB165D0}" type="sibTrans" cxnId="{EFBAC3EB-15CD-417E-B658-20B479BD9439}">
      <dgm:prSet/>
      <dgm:spPr/>
      <dgm:t>
        <a:bodyPr/>
        <a:lstStyle/>
        <a:p>
          <a:endParaRPr lang="zh-HK" altLang="en-US"/>
        </a:p>
      </dgm:t>
    </dgm:pt>
    <dgm:pt modelId="{9126496F-8800-4C55-8A77-A41CB12157B7}">
      <dgm:prSet/>
      <dgm:spPr/>
      <dgm:t>
        <a:bodyPr/>
        <a:lstStyle/>
        <a:p>
          <a:r>
            <a:rPr lang="zh-TW" altLang="en-US" b="0" dirty="0" smtClean="0">
              <a:solidFill>
                <a:schemeClr val="tx1"/>
              </a:solidFill>
            </a:rPr>
            <a:t>數學公式</a:t>
          </a:r>
          <a:endParaRPr lang="zh-HK" altLang="en-US" b="0" dirty="0" smtClean="0"/>
        </a:p>
      </dgm:t>
    </dgm:pt>
    <dgm:pt modelId="{CD043559-B33B-4151-B8A7-FBD39BC83E3F}" type="sibTrans" cxnId="{661CEF22-318B-455E-BCBD-F4DCA7FA1023}">
      <dgm:prSet/>
      <dgm:spPr/>
      <dgm:t>
        <a:bodyPr/>
        <a:lstStyle/>
        <a:p>
          <a:endParaRPr lang="zh-HK" altLang="en-US"/>
        </a:p>
      </dgm:t>
    </dgm:pt>
    <dgm:pt modelId="{B8DE46F6-5945-4474-B166-960FFF1425FC}" type="parTrans" cxnId="{661CEF22-318B-455E-BCBD-F4DCA7FA1023}">
      <dgm:prSet/>
      <dgm:spPr/>
      <dgm:t>
        <a:bodyPr/>
        <a:lstStyle/>
        <a:p>
          <a:endParaRPr lang="zh-HK" altLang="en-US"/>
        </a:p>
      </dgm:t>
    </dgm:pt>
    <dgm:pt modelId="{29E5A0D8-A621-4116-9691-9079C863AEF0}" type="pres">
      <dgm:prSet presAssocID="{DEAB2F23-9A18-4380-A325-95FA3926B924}" presName="hierChild1" presStyleCnt="0">
        <dgm:presLayoutVars>
          <dgm:chPref val="1"/>
          <dgm:dir/>
          <dgm:animOne val="branch"/>
          <dgm:animLvl val="lvl"/>
          <dgm:resizeHandles/>
        </dgm:presLayoutVars>
      </dgm:prSet>
      <dgm:spPr/>
      <dgm:t>
        <a:bodyPr/>
        <a:lstStyle/>
        <a:p>
          <a:endParaRPr lang="zh-HK" altLang="en-US"/>
        </a:p>
      </dgm:t>
    </dgm:pt>
    <dgm:pt modelId="{5E4F8375-352D-474B-BFB4-DCCF78221C57}" type="pres">
      <dgm:prSet presAssocID="{F50136D1-FEE3-4E74-89ED-BA2E0A440791}" presName="hierRoot1" presStyleCnt="0"/>
      <dgm:spPr/>
    </dgm:pt>
    <dgm:pt modelId="{FC6C4D22-FE09-4BAD-9C85-DA95050A4F91}" type="pres">
      <dgm:prSet presAssocID="{F50136D1-FEE3-4E74-89ED-BA2E0A440791}" presName="composite" presStyleCnt="0"/>
      <dgm:spPr/>
    </dgm:pt>
    <dgm:pt modelId="{BC14547A-6365-47D4-B872-5E7C1599050E}" type="pres">
      <dgm:prSet presAssocID="{F50136D1-FEE3-4E74-89ED-BA2E0A440791}" presName="background" presStyleLbl="node0" presStyleIdx="0" presStyleCnt="1"/>
      <dgm:spPr/>
    </dgm:pt>
    <dgm:pt modelId="{60E8B14E-D06A-404F-814E-293713BFED81}" type="pres">
      <dgm:prSet presAssocID="{F50136D1-FEE3-4E74-89ED-BA2E0A440791}" presName="text" presStyleLbl="fgAcc0" presStyleIdx="0" presStyleCnt="1">
        <dgm:presLayoutVars>
          <dgm:chPref val="3"/>
        </dgm:presLayoutVars>
      </dgm:prSet>
      <dgm:spPr/>
      <dgm:t>
        <a:bodyPr/>
        <a:lstStyle/>
        <a:p>
          <a:endParaRPr lang="zh-HK" altLang="en-US"/>
        </a:p>
      </dgm:t>
    </dgm:pt>
    <dgm:pt modelId="{9990FEBB-38DF-4A09-A7EA-85583FFC8292}" type="pres">
      <dgm:prSet presAssocID="{F50136D1-FEE3-4E74-89ED-BA2E0A440791}" presName="hierChild2" presStyleCnt="0"/>
      <dgm:spPr/>
    </dgm:pt>
    <dgm:pt modelId="{D87D5548-3902-4BCA-8F24-CD724720EB2B}" type="pres">
      <dgm:prSet presAssocID="{7BD513AF-55E5-42F7-B3B8-773D02AB0AC7}" presName="Name10" presStyleLbl="parChTrans1D2" presStyleIdx="0" presStyleCnt="2"/>
      <dgm:spPr/>
      <dgm:t>
        <a:bodyPr/>
        <a:lstStyle/>
        <a:p>
          <a:endParaRPr lang="zh-HK" altLang="en-US"/>
        </a:p>
      </dgm:t>
    </dgm:pt>
    <dgm:pt modelId="{FDA332CC-9802-42DF-9350-1E8C200C79EC}" type="pres">
      <dgm:prSet presAssocID="{0744C084-904F-4EA3-AFBE-B6600EF83079}" presName="hierRoot2" presStyleCnt="0"/>
      <dgm:spPr/>
    </dgm:pt>
    <dgm:pt modelId="{395BEF12-A63B-40B6-AC54-23175404D6A1}" type="pres">
      <dgm:prSet presAssocID="{0744C084-904F-4EA3-AFBE-B6600EF83079}" presName="composite2" presStyleCnt="0"/>
      <dgm:spPr/>
    </dgm:pt>
    <dgm:pt modelId="{4A7064C6-3156-4482-B175-0ACD29EF42B5}" type="pres">
      <dgm:prSet presAssocID="{0744C084-904F-4EA3-AFBE-B6600EF83079}" presName="background2" presStyleLbl="node2" presStyleIdx="0" presStyleCnt="2"/>
      <dgm:spPr/>
    </dgm:pt>
    <dgm:pt modelId="{7282E018-9336-4445-9451-C0E70EA57C8A}" type="pres">
      <dgm:prSet presAssocID="{0744C084-904F-4EA3-AFBE-B6600EF83079}" presName="text2" presStyleLbl="fgAcc2" presStyleIdx="0" presStyleCnt="2">
        <dgm:presLayoutVars>
          <dgm:chPref val="3"/>
        </dgm:presLayoutVars>
      </dgm:prSet>
      <dgm:spPr/>
      <dgm:t>
        <a:bodyPr/>
        <a:lstStyle/>
        <a:p>
          <a:endParaRPr lang="zh-HK" altLang="en-US"/>
        </a:p>
      </dgm:t>
    </dgm:pt>
    <dgm:pt modelId="{99A70D9E-C077-44B7-AA64-FDE3BB8A17EF}" type="pres">
      <dgm:prSet presAssocID="{0744C084-904F-4EA3-AFBE-B6600EF83079}" presName="hierChild3" presStyleCnt="0"/>
      <dgm:spPr/>
    </dgm:pt>
    <dgm:pt modelId="{9D73C8C2-6DC3-4A87-9AB6-579FB6460FBC}" type="pres">
      <dgm:prSet presAssocID="{2A337861-E584-4D56-907A-B393AE13C901}" presName="Name17" presStyleLbl="parChTrans1D3" presStyleIdx="0" presStyleCnt="3"/>
      <dgm:spPr/>
      <dgm:t>
        <a:bodyPr/>
        <a:lstStyle/>
        <a:p>
          <a:endParaRPr lang="zh-HK" altLang="en-US"/>
        </a:p>
      </dgm:t>
    </dgm:pt>
    <dgm:pt modelId="{19C044EC-1529-44EE-9F93-2F791CE6A0A7}" type="pres">
      <dgm:prSet presAssocID="{9383B9CF-8833-41C1-B56D-D4C20CF64F24}" presName="hierRoot3" presStyleCnt="0"/>
      <dgm:spPr/>
    </dgm:pt>
    <dgm:pt modelId="{1A985554-4B2A-4A95-8730-BE2ADA541A71}" type="pres">
      <dgm:prSet presAssocID="{9383B9CF-8833-41C1-B56D-D4C20CF64F24}" presName="composite3" presStyleCnt="0"/>
      <dgm:spPr/>
    </dgm:pt>
    <dgm:pt modelId="{DC03F8DF-045A-4555-A5A3-7EDC9AEEE2BF}" type="pres">
      <dgm:prSet presAssocID="{9383B9CF-8833-41C1-B56D-D4C20CF64F24}" presName="background3" presStyleLbl="node3" presStyleIdx="0" presStyleCnt="3"/>
      <dgm:spPr/>
    </dgm:pt>
    <dgm:pt modelId="{2BC3FD28-BF5E-483F-BF04-C01E43289CBD}" type="pres">
      <dgm:prSet presAssocID="{9383B9CF-8833-41C1-B56D-D4C20CF64F24}" presName="text3" presStyleLbl="fgAcc3" presStyleIdx="0" presStyleCnt="3">
        <dgm:presLayoutVars>
          <dgm:chPref val="3"/>
        </dgm:presLayoutVars>
      </dgm:prSet>
      <dgm:spPr/>
      <dgm:t>
        <a:bodyPr/>
        <a:lstStyle/>
        <a:p>
          <a:endParaRPr lang="zh-HK" altLang="en-US"/>
        </a:p>
      </dgm:t>
    </dgm:pt>
    <dgm:pt modelId="{6FA92105-4F5A-4CBB-A2B2-E15A2F79DC6A}" type="pres">
      <dgm:prSet presAssocID="{9383B9CF-8833-41C1-B56D-D4C20CF64F24}" presName="hierChild4" presStyleCnt="0"/>
      <dgm:spPr/>
    </dgm:pt>
    <dgm:pt modelId="{B548B01C-2612-4931-9C49-3CCA3DE0A134}" type="pres">
      <dgm:prSet presAssocID="{1F4252FF-154A-4A80-A3A7-D78E2D798DEE}" presName="Name17" presStyleLbl="parChTrans1D3" presStyleIdx="1" presStyleCnt="3"/>
      <dgm:spPr/>
      <dgm:t>
        <a:bodyPr/>
        <a:lstStyle/>
        <a:p>
          <a:endParaRPr lang="zh-HK" altLang="en-US"/>
        </a:p>
      </dgm:t>
    </dgm:pt>
    <dgm:pt modelId="{3C58F856-2CF8-4DA7-9964-3B007362D4F5}" type="pres">
      <dgm:prSet presAssocID="{AFE7D157-6919-4E6C-97E9-A60B881C350E}" presName="hierRoot3" presStyleCnt="0"/>
      <dgm:spPr/>
    </dgm:pt>
    <dgm:pt modelId="{996D553E-E667-4274-8A4F-C83612DB6AA6}" type="pres">
      <dgm:prSet presAssocID="{AFE7D157-6919-4E6C-97E9-A60B881C350E}" presName="composite3" presStyleCnt="0"/>
      <dgm:spPr/>
    </dgm:pt>
    <dgm:pt modelId="{8749551A-78F4-4D6B-94F4-C970D69C54D8}" type="pres">
      <dgm:prSet presAssocID="{AFE7D157-6919-4E6C-97E9-A60B881C350E}" presName="background3" presStyleLbl="node3" presStyleIdx="1" presStyleCnt="3"/>
      <dgm:spPr/>
    </dgm:pt>
    <dgm:pt modelId="{94EC4AF6-1EE2-45F8-B7BC-1E2EEEDBDB28}" type="pres">
      <dgm:prSet presAssocID="{AFE7D157-6919-4E6C-97E9-A60B881C350E}" presName="text3" presStyleLbl="fgAcc3" presStyleIdx="1" presStyleCnt="3">
        <dgm:presLayoutVars>
          <dgm:chPref val="3"/>
        </dgm:presLayoutVars>
      </dgm:prSet>
      <dgm:spPr/>
      <dgm:t>
        <a:bodyPr/>
        <a:lstStyle/>
        <a:p>
          <a:endParaRPr lang="zh-HK" altLang="en-US"/>
        </a:p>
      </dgm:t>
    </dgm:pt>
    <dgm:pt modelId="{DAE4B6C0-F59F-41D1-B283-F732E30B7192}" type="pres">
      <dgm:prSet presAssocID="{AFE7D157-6919-4E6C-97E9-A60B881C350E}" presName="hierChild4" presStyleCnt="0"/>
      <dgm:spPr/>
    </dgm:pt>
    <dgm:pt modelId="{45014404-06AE-466B-B539-7E918D7BA197}" type="pres">
      <dgm:prSet presAssocID="{594241B6-D7EF-46DE-9B4A-13DBC76C51D3}" presName="Name10" presStyleLbl="parChTrans1D2" presStyleIdx="1" presStyleCnt="2"/>
      <dgm:spPr/>
      <dgm:t>
        <a:bodyPr/>
        <a:lstStyle/>
        <a:p>
          <a:endParaRPr lang="zh-HK" altLang="en-US"/>
        </a:p>
      </dgm:t>
    </dgm:pt>
    <dgm:pt modelId="{F5B08E37-CDBF-4A71-A162-66F42819BF06}" type="pres">
      <dgm:prSet presAssocID="{451E893C-19E8-4C48-A59F-0BC1E510E977}" presName="hierRoot2" presStyleCnt="0"/>
      <dgm:spPr/>
    </dgm:pt>
    <dgm:pt modelId="{9A235B76-2738-4B0E-AD56-433660A38324}" type="pres">
      <dgm:prSet presAssocID="{451E893C-19E8-4C48-A59F-0BC1E510E977}" presName="composite2" presStyleCnt="0"/>
      <dgm:spPr/>
    </dgm:pt>
    <dgm:pt modelId="{8CF574A0-0F9B-4CE6-A3C2-A936EF27ACD7}" type="pres">
      <dgm:prSet presAssocID="{451E893C-19E8-4C48-A59F-0BC1E510E977}" presName="background2" presStyleLbl="node2" presStyleIdx="1" presStyleCnt="2"/>
      <dgm:spPr/>
    </dgm:pt>
    <dgm:pt modelId="{AC94CBBF-4E8C-41F1-BC8D-0DA6FC73661C}" type="pres">
      <dgm:prSet presAssocID="{451E893C-19E8-4C48-A59F-0BC1E510E977}" presName="text2" presStyleLbl="fgAcc2" presStyleIdx="1" presStyleCnt="2">
        <dgm:presLayoutVars>
          <dgm:chPref val="3"/>
        </dgm:presLayoutVars>
      </dgm:prSet>
      <dgm:spPr/>
      <dgm:t>
        <a:bodyPr/>
        <a:lstStyle/>
        <a:p>
          <a:endParaRPr lang="zh-HK" altLang="en-US"/>
        </a:p>
      </dgm:t>
    </dgm:pt>
    <dgm:pt modelId="{99F345AE-03E6-48AF-BE20-815FE8E92EC9}" type="pres">
      <dgm:prSet presAssocID="{451E893C-19E8-4C48-A59F-0BC1E510E977}" presName="hierChild3" presStyleCnt="0"/>
      <dgm:spPr/>
    </dgm:pt>
    <dgm:pt modelId="{5BA687A9-9954-414F-A262-28A5256C9107}" type="pres">
      <dgm:prSet presAssocID="{B8DE46F6-5945-4474-B166-960FFF1425FC}" presName="Name17" presStyleLbl="parChTrans1D3" presStyleIdx="2" presStyleCnt="3"/>
      <dgm:spPr/>
      <dgm:t>
        <a:bodyPr/>
        <a:lstStyle/>
        <a:p>
          <a:endParaRPr lang="zh-HK" altLang="en-US"/>
        </a:p>
      </dgm:t>
    </dgm:pt>
    <dgm:pt modelId="{BB29993E-B916-48A9-BC38-D144983F1DDC}" type="pres">
      <dgm:prSet presAssocID="{9126496F-8800-4C55-8A77-A41CB12157B7}" presName="hierRoot3" presStyleCnt="0"/>
      <dgm:spPr/>
    </dgm:pt>
    <dgm:pt modelId="{731F8F77-A1AC-4CD8-9BF3-451E6DCEE5E4}" type="pres">
      <dgm:prSet presAssocID="{9126496F-8800-4C55-8A77-A41CB12157B7}" presName="composite3" presStyleCnt="0"/>
      <dgm:spPr/>
    </dgm:pt>
    <dgm:pt modelId="{9D789D09-B2FB-4DAB-86BD-0E9E374188B9}" type="pres">
      <dgm:prSet presAssocID="{9126496F-8800-4C55-8A77-A41CB12157B7}" presName="background3" presStyleLbl="node3" presStyleIdx="2" presStyleCnt="3"/>
      <dgm:spPr/>
    </dgm:pt>
    <dgm:pt modelId="{9962A0E5-6974-4B32-BBE9-FB06D55A358B}" type="pres">
      <dgm:prSet presAssocID="{9126496F-8800-4C55-8A77-A41CB12157B7}" presName="text3" presStyleLbl="fgAcc3" presStyleIdx="2" presStyleCnt="3">
        <dgm:presLayoutVars>
          <dgm:chPref val="3"/>
        </dgm:presLayoutVars>
      </dgm:prSet>
      <dgm:spPr/>
      <dgm:t>
        <a:bodyPr/>
        <a:lstStyle/>
        <a:p>
          <a:endParaRPr lang="zh-HK" altLang="en-US"/>
        </a:p>
      </dgm:t>
    </dgm:pt>
    <dgm:pt modelId="{8FFBD52C-F463-48ED-8EDA-B52BB907C69E}" type="pres">
      <dgm:prSet presAssocID="{9126496F-8800-4C55-8A77-A41CB12157B7}" presName="hierChild4" presStyleCnt="0"/>
      <dgm:spPr/>
    </dgm:pt>
  </dgm:ptLst>
  <dgm:cxnLst>
    <dgm:cxn modelId="{83611BB4-6B9B-4C42-A5AC-5A9BE0E00D2D}" type="presOf" srcId="{451E893C-19E8-4C48-A59F-0BC1E510E977}" destId="{AC94CBBF-4E8C-41F1-BC8D-0DA6FC73661C}" srcOrd="0" destOrd="0" presId="urn:microsoft.com/office/officeart/2005/8/layout/hierarchy1"/>
    <dgm:cxn modelId="{C2DA017F-F5F6-4202-BC6A-FB8D329B4A60}" type="presOf" srcId="{0744C084-904F-4EA3-AFBE-B6600EF83079}" destId="{7282E018-9336-4445-9451-C0E70EA57C8A}" srcOrd="0" destOrd="0" presId="urn:microsoft.com/office/officeart/2005/8/layout/hierarchy1"/>
    <dgm:cxn modelId="{75D42208-9B5D-4417-A10C-781D2C267C80}" type="presOf" srcId="{9126496F-8800-4C55-8A77-A41CB12157B7}" destId="{9962A0E5-6974-4B32-BBE9-FB06D55A358B}" srcOrd="0" destOrd="0" presId="urn:microsoft.com/office/officeart/2005/8/layout/hierarchy1"/>
    <dgm:cxn modelId="{C00B011A-A168-4473-8922-0BD49C72E469}" srcId="{F50136D1-FEE3-4E74-89ED-BA2E0A440791}" destId="{0744C084-904F-4EA3-AFBE-B6600EF83079}" srcOrd="0" destOrd="0" parTransId="{7BD513AF-55E5-42F7-B3B8-773D02AB0AC7}" sibTransId="{F0609E31-E2EE-4987-B106-E2450F49F65D}"/>
    <dgm:cxn modelId="{EFBAC3EB-15CD-417E-B658-20B479BD9439}" srcId="{0744C084-904F-4EA3-AFBE-B6600EF83079}" destId="{AFE7D157-6919-4E6C-97E9-A60B881C350E}" srcOrd="1" destOrd="0" parTransId="{1F4252FF-154A-4A80-A3A7-D78E2D798DEE}" sibTransId="{62554F17-3849-4BE3-83B3-6B4ACEB165D0}"/>
    <dgm:cxn modelId="{FD3768FB-72C4-4BC8-BC42-4613AFFCC049}" type="presOf" srcId="{2A337861-E584-4D56-907A-B393AE13C901}" destId="{9D73C8C2-6DC3-4A87-9AB6-579FB6460FBC}" srcOrd="0" destOrd="0" presId="urn:microsoft.com/office/officeart/2005/8/layout/hierarchy1"/>
    <dgm:cxn modelId="{26C6DDA7-3D14-4997-B5C2-598F02042607}" type="presOf" srcId="{DEAB2F23-9A18-4380-A325-95FA3926B924}" destId="{29E5A0D8-A621-4116-9691-9079C863AEF0}" srcOrd="0" destOrd="0" presId="urn:microsoft.com/office/officeart/2005/8/layout/hierarchy1"/>
    <dgm:cxn modelId="{7C62B835-6D4A-45BC-9EF4-45A43323797F}" type="presOf" srcId="{9383B9CF-8833-41C1-B56D-D4C20CF64F24}" destId="{2BC3FD28-BF5E-483F-BF04-C01E43289CBD}" srcOrd="0" destOrd="0" presId="urn:microsoft.com/office/officeart/2005/8/layout/hierarchy1"/>
    <dgm:cxn modelId="{A0D28687-AED9-436C-BFD9-A4460DE7988E}" type="presOf" srcId="{7BD513AF-55E5-42F7-B3B8-773D02AB0AC7}" destId="{D87D5548-3902-4BCA-8F24-CD724720EB2B}" srcOrd="0" destOrd="0" presId="urn:microsoft.com/office/officeart/2005/8/layout/hierarchy1"/>
    <dgm:cxn modelId="{0116513E-C61A-4266-92C5-E699671FA5BE}" srcId="{0744C084-904F-4EA3-AFBE-B6600EF83079}" destId="{9383B9CF-8833-41C1-B56D-D4C20CF64F24}" srcOrd="0" destOrd="0" parTransId="{2A337861-E584-4D56-907A-B393AE13C901}" sibTransId="{D8604264-5DA2-4321-9171-2599CC61FBC5}"/>
    <dgm:cxn modelId="{661CEF22-318B-455E-BCBD-F4DCA7FA1023}" srcId="{451E893C-19E8-4C48-A59F-0BC1E510E977}" destId="{9126496F-8800-4C55-8A77-A41CB12157B7}" srcOrd="0" destOrd="0" parTransId="{B8DE46F6-5945-4474-B166-960FFF1425FC}" sibTransId="{CD043559-B33B-4151-B8A7-FBD39BC83E3F}"/>
    <dgm:cxn modelId="{D8374D5E-86FD-48F0-A6F9-6392C3020BFA}" type="presOf" srcId="{AFE7D157-6919-4E6C-97E9-A60B881C350E}" destId="{94EC4AF6-1EE2-45F8-B7BC-1E2EEEDBDB28}" srcOrd="0" destOrd="0" presId="urn:microsoft.com/office/officeart/2005/8/layout/hierarchy1"/>
    <dgm:cxn modelId="{F6025F53-C422-492C-B00E-16DBAAAD3D5B}" srcId="{DEAB2F23-9A18-4380-A325-95FA3926B924}" destId="{F50136D1-FEE3-4E74-89ED-BA2E0A440791}" srcOrd="0" destOrd="0" parTransId="{88914407-7CE4-48EA-9289-96B556B3C5FA}" sibTransId="{226C6B2E-C156-417E-9483-4BB3C2F350AB}"/>
    <dgm:cxn modelId="{2B5233A4-8C8E-4FEA-B5BD-A6ABC8C866F4}" type="presOf" srcId="{1F4252FF-154A-4A80-A3A7-D78E2D798DEE}" destId="{B548B01C-2612-4931-9C49-3CCA3DE0A134}" srcOrd="0" destOrd="0" presId="urn:microsoft.com/office/officeart/2005/8/layout/hierarchy1"/>
    <dgm:cxn modelId="{135997DC-0928-40C7-B11C-754FD0C5998A}" type="presOf" srcId="{594241B6-D7EF-46DE-9B4A-13DBC76C51D3}" destId="{45014404-06AE-466B-B539-7E918D7BA197}" srcOrd="0" destOrd="0" presId="urn:microsoft.com/office/officeart/2005/8/layout/hierarchy1"/>
    <dgm:cxn modelId="{148599E4-F096-4266-A1F7-06C628AF467A}" type="presOf" srcId="{F50136D1-FEE3-4E74-89ED-BA2E0A440791}" destId="{60E8B14E-D06A-404F-814E-293713BFED81}" srcOrd="0" destOrd="0" presId="urn:microsoft.com/office/officeart/2005/8/layout/hierarchy1"/>
    <dgm:cxn modelId="{BCA92A36-9003-49BA-B7AB-200D4EEF1857}" srcId="{F50136D1-FEE3-4E74-89ED-BA2E0A440791}" destId="{451E893C-19E8-4C48-A59F-0BC1E510E977}" srcOrd="1" destOrd="0" parTransId="{594241B6-D7EF-46DE-9B4A-13DBC76C51D3}" sibTransId="{6BF9545B-42D0-42F7-B97A-58975CF677D3}"/>
    <dgm:cxn modelId="{458EBEB5-DB8C-46E0-82C1-D4BD1BDE2E43}" type="presOf" srcId="{B8DE46F6-5945-4474-B166-960FFF1425FC}" destId="{5BA687A9-9954-414F-A262-28A5256C9107}" srcOrd="0" destOrd="0" presId="urn:microsoft.com/office/officeart/2005/8/layout/hierarchy1"/>
    <dgm:cxn modelId="{4C4E0E98-D0E5-4579-9E71-CD5B43218B9B}" type="presParOf" srcId="{29E5A0D8-A621-4116-9691-9079C863AEF0}" destId="{5E4F8375-352D-474B-BFB4-DCCF78221C57}" srcOrd="0" destOrd="0" presId="urn:microsoft.com/office/officeart/2005/8/layout/hierarchy1"/>
    <dgm:cxn modelId="{E9551FA0-FE1E-4901-93F6-1FE953130824}" type="presParOf" srcId="{5E4F8375-352D-474B-BFB4-DCCF78221C57}" destId="{FC6C4D22-FE09-4BAD-9C85-DA95050A4F91}" srcOrd="0" destOrd="0" presId="urn:microsoft.com/office/officeart/2005/8/layout/hierarchy1"/>
    <dgm:cxn modelId="{CDF07E27-69EA-42AE-A337-F03AB33E2C12}" type="presParOf" srcId="{FC6C4D22-FE09-4BAD-9C85-DA95050A4F91}" destId="{BC14547A-6365-47D4-B872-5E7C1599050E}" srcOrd="0" destOrd="0" presId="urn:microsoft.com/office/officeart/2005/8/layout/hierarchy1"/>
    <dgm:cxn modelId="{9337E556-BFFF-4CFB-8753-31B55BC7A43E}" type="presParOf" srcId="{FC6C4D22-FE09-4BAD-9C85-DA95050A4F91}" destId="{60E8B14E-D06A-404F-814E-293713BFED81}" srcOrd="1" destOrd="0" presId="urn:microsoft.com/office/officeart/2005/8/layout/hierarchy1"/>
    <dgm:cxn modelId="{A4430384-258C-4CEE-9939-D03271CC2B2A}" type="presParOf" srcId="{5E4F8375-352D-474B-BFB4-DCCF78221C57}" destId="{9990FEBB-38DF-4A09-A7EA-85583FFC8292}" srcOrd="1" destOrd="0" presId="urn:microsoft.com/office/officeart/2005/8/layout/hierarchy1"/>
    <dgm:cxn modelId="{1C7FA3A6-1BD2-434D-B781-9A5EA0B26FAD}" type="presParOf" srcId="{9990FEBB-38DF-4A09-A7EA-85583FFC8292}" destId="{D87D5548-3902-4BCA-8F24-CD724720EB2B}" srcOrd="0" destOrd="0" presId="urn:microsoft.com/office/officeart/2005/8/layout/hierarchy1"/>
    <dgm:cxn modelId="{845A0CEE-BF75-48BA-916E-381D06E92AEB}" type="presParOf" srcId="{9990FEBB-38DF-4A09-A7EA-85583FFC8292}" destId="{FDA332CC-9802-42DF-9350-1E8C200C79EC}" srcOrd="1" destOrd="0" presId="urn:microsoft.com/office/officeart/2005/8/layout/hierarchy1"/>
    <dgm:cxn modelId="{FDEC23F2-8BA7-44F9-916A-BCE63383F1C6}" type="presParOf" srcId="{FDA332CC-9802-42DF-9350-1E8C200C79EC}" destId="{395BEF12-A63B-40B6-AC54-23175404D6A1}" srcOrd="0" destOrd="0" presId="urn:microsoft.com/office/officeart/2005/8/layout/hierarchy1"/>
    <dgm:cxn modelId="{DEFAED1E-A51A-411C-9892-90032CC0FAC2}" type="presParOf" srcId="{395BEF12-A63B-40B6-AC54-23175404D6A1}" destId="{4A7064C6-3156-4482-B175-0ACD29EF42B5}" srcOrd="0" destOrd="0" presId="urn:microsoft.com/office/officeart/2005/8/layout/hierarchy1"/>
    <dgm:cxn modelId="{AFF16F8D-B12A-4934-A28F-F66BBD211A5F}" type="presParOf" srcId="{395BEF12-A63B-40B6-AC54-23175404D6A1}" destId="{7282E018-9336-4445-9451-C0E70EA57C8A}" srcOrd="1" destOrd="0" presId="urn:microsoft.com/office/officeart/2005/8/layout/hierarchy1"/>
    <dgm:cxn modelId="{183B0ACB-CDA8-44AA-880F-46877FC24F80}" type="presParOf" srcId="{FDA332CC-9802-42DF-9350-1E8C200C79EC}" destId="{99A70D9E-C077-44B7-AA64-FDE3BB8A17EF}" srcOrd="1" destOrd="0" presId="urn:microsoft.com/office/officeart/2005/8/layout/hierarchy1"/>
    <dgm:cxn modelId="{5BF8CF85-E84D-4EF2-A934-2F92DD956605}" type="presParOf" srcId="{99A70D9E-C077-44B7-AA64-FDE3BB8A17EF}" destId="{9D73C8C2-6DC3-4A87-9AB6-579FB6460FBC}" srcOrd="0" destOrd="0" presId="urn:microsoft.com/office/officeart/2005/8/layout/hierarchy1"/>
    <dgm:cxn modelId="{46BA32F9-C290-4068-A5FB-FE4126C2A6E0}" type="presParOf" srcId="{99A70D9E-C077-44B7-AA64-FDE3BB8A17EF}" destId="{19C044EC-1529-44EE-9F93-2F791CE6A0A7}" srcOrd="1" destOrd="0" presId="urn:microsoft.com/office/officeart/2005/8/layout/hierarchy1"/>
    <dgm:cxn modelId="{AB857A1C-2FE9-4E23-A161-3D414DB457E4}" type="presParOf" srcId="{19C044EC-1529-44EE-9F93-2F791CE6A0A7}" destId="{1A985554-4B2A-4A95-8730-BE2ADA541A71}" srcOrd="0" destOrd="0" presId="urn:microsoft.com/office/officeart/2005/8/layout/hierarchy1"/>
    <dgm:cxn modelId="{A13A19B0-148A-435A-833C-DA507174EE99}" type="presParOf" srcId="{1A985554-4B2A-4A95-8730-BE2ADA541A71}" destId="{DC03F8DF-045A-4555-A5A3-7EDC9AEEE2BF}" srcOrd="0" destOrd="0" presId="urn:microsoft.com/office/officeart/2005/8/layout/hierarchy1"/>
    <dgm:cxn modelId="{494972FB-2FCF-4492-9DB7-0D14B8B9157D}" type="presParOf" srcId="{1A985554-4B2A-4A95-8730-BE2ADA541A71}" destId="{2BC3FD28-BF5E-483F-BF04-C01E43289CBD}" srcOrd="1" destOrd="0" presId="urn:microsoft.com/office/officeart/2005/8/layout/hierarchy1"/>
    <dgm:cxn modelId="{F1FF4DFA-B156-4048-A77C-BF4931E7C7EA}" type="presParOf" srcId="{19C044EC-1529-44EE-9F93-2F791CE6A0A7}" destId="{6FA92105-4F5A-4CBB-A2B2-E15A2F79DC6A}" srcOrd="1" destOrd="0" presId="urn:microsoft.com/office/officeart/2005/8/layout/hierarchy1"/>
    <dgm:cxn modelId="{E1097F0C-51A9-4312-9100-5DC1F5708D04}" type="presParOf" srcId="{99A70D9E-C077-44B7-AA64-FDE3BB8A17EF}" destId="{B548B01C-2612-4931-9C49-3CCA3DE0A134}" srcOrd="2" destOrd="0" presId="urn:microsoft.com/office/officeart/2005/8/layout/hierarchy1"/>
    <dgm:cxn modelId="{718BACB3-ACC7-43D0-9732-191AC00649BD}" type="presParOf" srcId="{99A70D9E-C077-44B7-AA64-FDE3BB8A17EF}" destId="{3C58F856-2CF8-4DA7-9964-3B007362D4F5}" srcOrd="3" destOrd="0" presId="urn:microsoft.com/office/officeart/2005/8/layout/hierarchy1"/>
    <dgm:cxn modelId="{05857BC3-DAE9-4903-B71E-33CD257CF009}" type="presParOf" srcId="{3C58F856-2CF8-4DA7-9964-3B007362D4F5}" destId="{996D553E-E667-4274-8A4F-C83612DB6AA6}" srcOrd="0" destOrd="0" presId="urn:microsoft.com/office/officeart/2005/8/layout/hierarchy1"/>
    <dgm:cxn modelId="{F0026C2A-5E5E-42A9-AD92-B4F320214D82}" type="presParOf" srcId="{996D553E-E667-4274-8A4F-C83612DB6AA6}" destId="{8749551A-78F4-4D6B-94F4-C970D69C54D8}" srcOrd="0" destOrd="0" presId="urn:microsoft.com/office/officeart/2005/8/layout/hierarchy1"/>
    <dgm:cxn modelId="{34A51101-1684-49DB-9DF2-F4DAFEABA3E9}" type="presParOf" srcId="{996D553E-E667-4274-8A4F-C83612DB6AA6}" destId="{94EC4AF6-1EE2-45F8-B7BC-1E2EEEDBDB28}" srcOrd="1" destOrd="0" presId="urn:microsoft.com/office/officeart/2005/8/layout/hierarchy1"/>
    <dgm:cxn modelId="{7D09C057-1CE7-4560-B427-08B313339EAF}" type="presParOf" srcId="{3C58F856-2CF8-4DA7-9964-3B007362D4F5}" destId="{DAE4B6C0-F59F-41D1-B283-F732E30B7192}" srcOrd="1" destOrd="0" presId="urn:microsoft.com/office/officeart/2005/8/layout/hierarchy1"/>
    <dgm:cxn modelId="{440EDA49-82E1-4058-9F15-5923E8B75685}" type="presParOf" srcId="{9990FEBB-38DF-4A09-A7EA-85583FFC8292}" destId="{45014404-06AE-466B-B539-7E918D7BA197}" srcOrd="2" destOrd="0" presId="urn:microsoft.com/office/officeart/2005/8/layout/hierarchy1"/>
    <dgm:cxn modelId="{B5F2968C-8631-45FD-A56E-AF50F2E421B5}" type="presParOf" srcId="{9990FEBB-38DF-4A09-A7EA-85583FFC8292}" destId="{F5B08E37-CDBF-4A71-A162-66F42819BF06}" srcOrd="3" destOrd="0" presId="urn:microsoft.com/office/officeart/2005/8/layout/hierarchy1"/>
    <dgm:cxn modelId="{4E1DD9A4-C5D8-4C9D-9BF3-A6D8127E6501}" type="presParOf" srcId="{F5B08E37-CDBF-4A71-A162-66F42819BF06}" destId="{9A235B76-2738-4B0E-AD56-433660A38324}" srcOrd="0" destOrd="0" presId="urn:microsoft.com/office/officeart/2005/8/layout/hierarchy1"/>
    <dgm:cxn modelId="{1EA630BE-DC03-47D6-BA6A-7AECF8C4003F}" type="presParOf" srcId="{9A235B76-2738-4B0E-AD56-433660A38324}" destId="{8CF574A0-0F9B-4CE6-A3C2-A936EF27ACD7}" srcOrd="0" destOrd="0" presId="urn:microsoft.com/office/officeart/2005/8/layout/hierarchy1"/>
    <dgm:cxn modelId="{E2A46BE2-228A-4E3A-AC68-7C44F7B24C86}" type="presParOf" srcId="{9A235B76-2738-4B0E-AD56-433660A38324}" destId="{AC94CBBF-4E8C-41F1-BC8D-0DA6FC73661C}" srcOrd="1" destOrd="0" presId="urn:microsoft.com/office/officeart/2005/8/layout/hierarchy1"/>
    <dgm:cxn modelId="{84E33A34-6483-4478-B18E-4EDBE1B73429}" type="presParOf" srcId="{F5B08E37-CDBF-4A71-A162-66F42819BF06}" destId="{99F345AE-03E6-48AF-BE20-815FE8E92EC9}" srcOrd="1" destOrd="0" presId="urn:microsoft.com/office/officeart/2005/8/layout/hierarchy1"/>
    <dgm:cxn modelId="{E7F67C51-297B-4EA9-B6B4-00AC38A970E0}" type="presParOf" srcId="{99F345AE-03E6-48AF-BE20-815FE8E92EC9}" destId="{5BA687A9-9954-414F-A262-28A5256C9107}" srcOrd="0" destOrd="0" presId="urn:microsoft.com/office/officeart/2005/8/layout/hierarchy1"/>
    <dgm:cxn modelId="{79ABB682-EFC1-405F-9DAC-14D05BA8A40A}" type="presParOf" srcId="{99F345AE-03E6-48AF-BE20-815FE8E92EC9}" destId="{BB29993E-B916-48A9-BC38-D144983F1DDC}" srcOrd="1" destOrd="0" presId="urn:microsoft.com/office/officeart/2005/8/layout/hierarchy1"/>
    <dgm:cxn modelId="{539531DB-EDAD-4371-91B1-CED4E4D9B4EC}" type="presParOf" srcId="{BB29993E-B916-48A9-BC38-D144983F1DDC}" destId="{731F8F77-A1AC-4CD8-9BF3-451E6DCEE5E4}" srcOrd="0" destOrd="0" presId="urn:microsoft.com/office/officeart/2005/8/layout/hierarchy1"/>
    <dgm:cxn modelId="{A7DCD350-D8EF-4EA1-BD43-A92B49288F3D}" type="presParOf" srcId="{731F8F77-A1AC-4CD8-9BF3-451E6DCEE5E4}" destId="{9D789D09-B2FB-4DAB-86BD-0E9E374188B9}" srcOrd="0" destOrd="0" presId="urn:microsoft.com/office/officeart/2005/8/layout/hierarchy1"/>
    <dgm:cxn modelId="{68982267-1C1C-4EA4-B546-2EB981603D00}" type="presParOf" srcId="{731F8F77-A1AC-4CD8-9BF3-451E6DCEE5E4}" destId="{9962A0E5-6974-4B32-BBE9-FB06D55A358B}" srcOrd="1" destOrd="0" presId="urn:microsoft.com/office/officeart/2005/8/layout/hierarchy1"/>
    <dgm:cxn modelId="{881E3CFF-6FDC-419D-B49B-7138B825BCBF}" type="presParOf" srcId="{BB29993E-B916-48A9-BC38-D144983F1DDC}" destId="{8FFBD52C-F463-48ED-8EDA-B52BB907C6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0979-762A-4A33-959D-FCA3935DC500}">
      <dsp:nvSpPr>
        <dsp:cNvPr id="0" name=""/>
        <dsp:cNvSpPr/>
      </dsp:nvSpPr>
      <dsp:spPr>
        <a:xfrm>
          <a:off x="5953373" y="4401402"/>
          <a:ext cx="278229" cy="1196386"/>
        </a:xfrm>
        <a:custGeom>
          <a:avLst/>
          <a:gdLst/>
          <a:ahLst/>
          <a:cxnLst/>
          <a:rect l="0" t="0" r="0" b="0"/>
          <a:pathLst>
            <a:path>
              <a:moveTo>
                <a:pt x="0" y="0"/>
              </a:moveTo>
              <a:lnTo>
                <a:pt x="139114" y="0"/>
              </a:lnTo>
              <a:lnTo>
                <a:pt x="139114" y="1196386"/>
              </a:lnTo>
              <a:lnTo>
                <a:pt x="278229" y="119638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A0377-4AE8-4F7A-B54B-F96E7B2B1963}">
      <dsp:nvSpPr>
        <dsp:cNvPr id="0" name=""/>
        <dsp:cNvSpPr/>
      </dsp:nvSpPr>
      <dsp:spPr>
        <a:xfrm>
          <a:off x="5953373" y="4401402"/>
          <a:ext cx="278229" cy="598193"/>
        </a:xfrm>
        <a:custGeom>
          <a:avLst/>
          <a:gdLst/>
          <a:ahLst/>
          <a:cxnLst/>
          <a:rect l="0" t="0" r="0" b="0"/>
          <a:pathLst>
            <a:path>
              <a:moveTo>
                <a:pt x="0" y="0"/>
              </a:moveTo>
              <a:lnTo>
                <a:pt x="139114" y="0"/>
              </a:lnTo>
              <a:lnTo>
                <a:pt x="139114" y="598193"/>
              </a:lnTo>
              <a:lnTo>
                <a:pt x="278229" y="59819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5E0DB-17FE-4ADB-8AB1-311024BC6C89}">
      <dsp:nvSpPr>
        <dsp:cNvPr id="0" name=""/>
        <dsp:cNvSpPr/>
      </dsp:nvSpPr>
      <dsp:spPr>
        <a:xfrm>
          <a:off x="5953373" y="4355682"/>
          <a:ext cx="278229" cy="91440"/>
        </a:xfrm>
        <a:custGeom>
          <a:avLst/>
          <a:gdLst/>
          <a:ahLst/>
          <a:cxnLst/>
          <a:rect l="0" t="0" r="0" b="0"/>
          <a:pathLst>
            <a:path>
              <a:moveTo>
                <a:pt x="0" y="45720"/>
              </a:moveTo>
              <a:lnTo>
                <a:pt x="278229"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13F87F-1DC4-409A-8425-49F41016A141}">
      <dsp:nvSpPr>
        <dsp:cNvPr id="0" name=""/>
        <dsp:cNvSpPr/>
      </dsp:nvSpPr>
      <dsp:spPr>
        <a:xfrm>
          <a:off x="5953373" y="3803209"/>
          <a:ext cx="278229" cy="598193"/>
        </a:xfrm>
        <a:custGeom>
          <a:avLst/>
          <a:gdLst/>
          <a:ahLst/>
          <a:cxnLst/>
          <a:rect l="0" t="0" r="0" b="0"/>
          <a:pathLst>
            <a:path>
              <a:moveTo>
                <a:pt x="0" y="598193"/>
              </a:moveTo>
              <a:lnTo>
                <a:pt x="139114" y="598193"/>
              </a:lnTo>
              <a:lnTo>
                <a:pt x="139114" y="0"/>
              </a:lnTo>
              <a:lnTo>
                <a:pt x="27822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E302A-0D47-4DEC-ACA9-2DEB4248C34F}">
      <dsp:nvSpPr>
        <dsp:cNvPr id="0" name=""/>
        <dsp:cNvSpPr/>
      </dsp:nvSpPr>
      <dsp:spPr>
        <a:xfrm>
          <a:off x="5953373" y="3205015"/>
          <a:ext cx="278229" cy="1196386"/>
        </a:xfrm>
        <a:custGeom>
          <a:avLst/>
          <a:gdLst/>
          <a:ahLst/>
          <a:cxnLst/>
          <a:rect l="0" t="0" r="0" b="0"/>
          <a:pathLst>
            <a:path>
              <a:moveTo>
                <a:pt x="0" y="1196386"/>
              </a:moveTo>
              <a:lnTo>
                <a:pt x="139114" y="1196386"/>
              </a:lnTo>
              <a:lnTo>
                <a:pt x="139114" y="0"/>
              </a:lnTo>
              <a:lnTo>
                <a:pt x="27822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26DEC-DFB2-4E20-AB09-50A2DEF19253}">
      <dsp:nvSpPr>
        <dsp:cNvPr id="0" name=""/>
        <dsp:cNvSpPr/>
      </dsp:nvSpPr>
      <dsp:spPr>
        <a:xfrm>
          <a:off x="4283996" y="2457273"/>
          <a:ext cx="278229" cy="1944128"/>
        </a:xfrm>
        <a:custGeom>
          <a:avLst/>
          <a:gdLst/>
          <a:ahLst/>
          <a:cxnLst/>
          <a:rect l="0" t="0" r="0" b="0"/>
          <a:pathLst>
            <a:path>
              <a:moveTo>
                <a:pt x="0" y="0"/>
              </a:moveTo>
              <a:lnTo>
                <a:pt x="139114" y="0"/>
              </a:lnTo>
              <a:lnTo>
                <a:pt x="139114" y="1944128"/>
              </a:lnTo>
              <a:lnTo>
                <a:pt x="278229" y="1944128"/>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1DAAA-D91F-4EAF-AFD9-C3EEB91B1BD1}">
      <dsp:nvSpPr>
        <dsp:cNvPr id="0" name=""/>
        <dsp:cNvSpPr/>
      </dsp:nvSpPr>
      <dsp:spPr>
        <a:xfrm>
          <a:off x="5953373" y="2008628"/>
          <a:ext cx="278229" cy="598193"/>
        </a:xfrm>
        <a:custGeom>
          <a:avLst/>
          <a:gdLst/>
          <a:ahLst/>
          <a:cxnLst/>
          <a:rect l="0" t="0" r="0" b="0"/>
          <a:pathLst>
            <a:path>
              <a:moveTo>
                <a:pt x="0" y="0"/>
              </a:moveTo>
              <a:lnTo>
                <a:pt x="139114" y="0"/>
              </a:lnTo>
              <a:lnTo>
                <a:pt x="139114" y="598193"/>
              </a:lnTo>
              <a:lnTo>
                <a:pt x="278229" y="59819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49BFE-B4EB-4CBC-BFB5-B155262AF07B}">
      <dsp:nvSpPr>
        <dsp:cNvPr id="0" name=""/>
        <dsp:cNvSpPr/>
      </dsp:nvSpPr>
      <dsp:spPr>
        <a:xfrm>
          <a:off x="5953373" y="1962908"/>
          <a:ext cx="278229" cy="91440"/>
        </a:xfrm>
        <a:custGeom>
          <a:avLst/>
          <a:gdLst/>
          <a:ahLst/>
          <a:cxnLst/>
          <a:rect l="0" t="0" r="0" b="0"/>
          <a:pathLst>
            <a:path>
              <a:moveTo>
                <a:pt x="0" y="45720"/>
              </a:moveTo>
              <a:lnTo>
                <a:pt x="278229"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2ECCF-FD51-435E-8CFF-371CA73C8B1F}">
      <dsp:nvSpPr>
        <dsp:cNvPr id="0" name=""/>
        <dsp:cNvSpPr/>
      </dsp:nvSpPr>
      <dsp:spPr>
        <a:xfrm>
          <a:off x="5953373" y="1410435"/>
          <a:ext cx="278229" cy="598193"/>
        </a:xfrm>
        <a:custGeom>
          <a:avLst/>
          <a:gdLst/>
          <a:ahLst/>
          <a:cxnLst/>
          <a:rect l="0" t="0" r="0" b="0"/>
          <a:pathLst>
            <a:path>
              <a:moveTo>
                <a:pt x="0" y="598193"/>
              </a:moveTo>
              <a:lnTo>
                <a:pt x="139114" y="598193"/>
              </a:lnTo>
              <a:lnTo>
                <a:pt x="139114" y="0"/>
              </a:lnTo>
              <a:lnTo>
                <a:pt x="27822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52294-7F67-4378-96F6-35C37AC2DC82}">
      <dsp:nvSpPr>
        <dsp:cNvPr id="0" name=""/>
        <dsp:cNvSpPr/>
      </dsp:nvSpPr>
      <dsp:spPr>
        <a:xfrm>
          <a:off x="4283996" y="2008628"/>
          <a:ext cx="278229" cy="448645"/>
        </a:xfrm>
        <a:custGeom>
          <a:avLst/>
          <a:gdLst/>
          <a:ahLst/>
          <a:cxnLst/>
          <a:rect l="0" t="0" r="0" b="0"/>
          <a:pathLst>
            <a:path>
              <a:moveTo>
                <a:pt x="0" y="448645"/>
              </a:moveTo>
              <a:lnTo>
                <a:pt x="139114" y="448645"/>
              </a:lnTo>
              <a:lnTo>
                <a:pt x="139114" y="0"/>
              </a:lnTo>
              <a:lnTo>
                <a:pt x="278229"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C436E-6623-4695-A0D6-4A678D36E74F}">
      <dsp:nvSpPr>
        <dsp:cNvPr id="0" name=""/>
        <dsp:cNvSpPr/>
      </dsp:nvSpPr>
      <dsp:spPr>
        <a:xfrm>
          <a:off x="5953373" y="513145"/>
          <a:ext cx="278229" cy="299096"/>
        </a:xfrm>
        <a:custGeom>
          <a:avLst/>
          <a:gdLst/>
          <a:ahLst/>
          <a:cxnLst/>
          <a:rect l="0" t="0" r="0" b="0"/>
          <a:pathLst>
            <a:path>
              <a:moveTo>
                <a:pt x="0" y="0"/>
              </a:moveTo>
              <a:lnTo>
                <a:pt x="139114" y="0"/>
              </a:lnTo>
              <a:lnTo>
                <a:pt x="139114" y="299096"/>
              </a:lnTo>
              <a:lnTo>
                <a:pt x="278229" y="29909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76006-93EA-434A-87C4-A05EC6502788}">
      <dsp:nvSpPr>
        <dsp:cNvPr id="0" name=""/>
        <dsp:cNvSpPr/>
      </dsp:nvSpPr>
      <dsp:spPr>
        <a:xfrm>
          <a:off x="5953373" y="214048"/>
          <a:ext cx="278229" cy="299096"/>
        </a:xfrm>
        <a:custGeom>
          <a:avLst/>
          <a:gdLst/>
          <a:ahLst/>
          <a:cxnLst/>
          <a:rect l="0" t="0" r="0" b="0"/>
          <a:pathLst>
            <a:path>
              <a:moveTo>
                <a:pt x="0" y="299096"/>
              </a:moveTo>
              <a:lnTo>
                <a:pt x="139114" y="299096"/>
              </a:lnTo>
              <a:lnTo>
                <a:pt x="139114" y="0"/>
              </a:lnTo>
              <a:lnTo>
                <a:pt x="27822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8360B9-5717-4ABF-9F93-F0C617382650}">
      <dsp:nvSpPr>
        <dsp:cNvPr id="0" name=""/>
        <dsp:cNvSpPr/>
      </dsp:nvSpPr>
      <dsp:spPr>
        <a:xfrm>
          <a:off x="4283996" y="513145"/>
          <a:ext cx="278229" cy="1944128"/>
        </a:xfrm>
        <a:custGeom>
          <a:avLst/>
          <a:gdLst/>
          <a:ahLst/>
          <a:cxnLst/>
          <a:rect l="0" t="0" r="0" b="0"/>
          <a:pathLst>
            <a:path>
              <a:moveTo>
                <a:pt x="0" y="1944128"/>
              </a:moveTo>
              <a:lnTo>
                <a:pt x="139114" y="1944128"/>
              </a:lnTo>
              <a:lnTo>
                <a:pt x="139114" y="0"/>
              </a:lnTo>
              <a:lnTo>
                <a:pt x="278229"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A553D-BB5F-4D19-9CDE-063E8E11BB06}">
      <dsp:nvSpPr>
        <dsp:cNvPr id="0" name=""/>
        <dsp:cNvSpPr/>
      </dsp:nvSpPr>
      <dsp:spPr>
        <a:xfrm>
          <a:off x="2892849" y="2245123"/>
          <a:ext cx="1391147" cy="42430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0" lang="zh-TW" altLang="en-US" sz="1500" kern="1200" dirty="0" smtClean="0"/>
            <a:t>數碼多媒體元素</a:t>
          </a:r>
          <a:endParaRPr lang="zh-HK" altLang="en-US" sz="1500" kern="1200" dirty="0"/>
        </a:p>
      </dsp:txBody>
      <dsp:txXfrm>
        <a:off x="2892849" y="2245123"/>
        <a:ext cx="1391147" cy="424300"/>
      </dsp:txXfrm>
    </dsp:sp>
    <dsp:sp modelId="{90920EAF-FF40-46B8-A873-A986FC8FB76D}">
      <dsp:nvSpPr>
        <dsp:cNvPr id="0" name=""/>
        <dsp:cNvSpPr/>
      </dsp:nvSpPr>
      <dsp:spPr>
        <a:xfrm>
          <a:off x="4562226" y="300995"/>
          <a:ext cx="1391147" cy="424300"/>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圖形</a:t>
          </a:r>
          <a:endParaRPr lang="zh-HK" altLang="en-US" sz="1500" kern="1200" dirty="0"/>
        </a:p>
      </dsp:txBody>
      <dsp:txXfrm>
        <a:off x="4562226" y="300995"/>
        <a:ext cx="1391147" cy="424300"/>
      </dsp:txXfrm>
    </dsp:sp>
    <dsp:sp modelId="{FD71E514-70D2-493D-8C54-C7D38D5E4E39}">
      <dsp:nvSpPr>
        <dsp:cNvPr id="0" name=""/>
        <dsp:cNvSpPr/>
      </dsp:nvSpPr>
      <dsp:spPr>
        <a:xfrm>
          <a:off x="6231603" y="1898"/>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0" kern="1200" smtClean="0"/>
            <a:t>點陣圖</a:t>
          </a:r>
          <a:endParaRPr lang="zh-HK" altLang="en-US" sz="1500" kern="1200" dirty="0"/>
        </a:p>
      </dsp:txBody>
      <dsp:txXfrm>
        <a:off x="6231603" y="1898"/>
        <a:ext cx="1391147" cy="424300"/>
      </dsp:txXfrm>
    </dsp:sp>
    <dsp:sp modelId="{0DB5B634-7AA5-414E-8687-4C2D9AA62420}">
      <dsp:nvSpPr>
        <dsp:cNvPr id="0" name=""/>
        <dsp:cNvSpPr/>
      </dsp:nvSpPr>
      <dsp:spPr>
        <a:xfrm>
          <a:off x="6231603" y="600091"/>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0" kern="1200" smtClean="0"/>
            <a:t>向量圖形</a:t>
          </a:r>
          <a:endParaRPr lang="zh-HK" altLang="en-US" sz="1500" kern="1200" dirty="0"/>
        </a:p>
      </dsp:txBody>
      <dsp:txXfrm>
        <a:off x="6231603" y="600091"/>
        <a:ext cx="1391147" cy="424300"/>
      </dsp:txXfrm>
    </dsp:sp>
    <dsp:sp modelId="{DBBE68E0-4E12-49B8-9E38-857E4B22AAF5}">
      <dsp:nvSpPr>
        <dsp:cNvPr id="0" name=""/>
        <dsp:cNvSpPr/>
      </dsp:nvSpPr>
      <dsp:spPr>
        <a:xfrm>
          <a:off x="4562226" y="1796478"/>
          <a:ext cx="1391147" cy="424300"/>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smtClean="0"/>
            <a:t>音頻</a:t>
          </a:r>
          <a:endParaRPr lang="zh-HK" altLang="en-US" sz="1500" kern="1200" dirty="0"/>
        </a:p>
      </dsp:txBody>
      <dsp:txXfrm>
        <a:off x="4562226" y="1796478"/>
        <a:ext cx="1391147" cy="424300"/>
      </dsp:txXfrm>
    </dsp:sp>
    <dsp:sp modelId="{9CB983F6-0E12-43F8-A0CE-FB36A67D3695}">
      <dsp:nvSpPr>
        <dsp:cNvPr id="0" name=""/>
        <dsp:cNvSpPr/>
      </dsp:nvSpPr>
      <dsp:spPr>
        <a:xfrm>
          <a:off x="6231603" y="1198285"/>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MP3</a:t>
          </a:r>
          <a:endParaRPr lang="zh-HK" altLang="en-US" sz="1500" kern="1200" dirty="0"/>
        </a:p>
      </dsp:txBody>
      <dsp:txXfrm>
        <a:off x="6231603" y="1198285"/>
        <a:ext cx="1391147" cy="424300"/>
      </dsp:txXfrm>
    </dsp:sp>
    <dsp:sp modelId="{E5DAB4D1-1A97-4711-966F-88D5A4015F74}">
      <dsp:nvSpPr>
        <dsp:cNvPr id="0" name=""/>
        <dsp:cNvSpPr/>
      </dsp:nvSpPr>
      <dsp:spPr>
        <a:xfrm>
          <a:off x="6231603" y="1796478"/>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WMA</a:t>
          </a:r>
          <a:endParaRPr lang="zh-HK" altLang="en-US" sz="1500" kern="1200" dirty="0"/>
        </a:p>
      </dsp:txBody>
      <dsp:txXfrm>
        <a:off x="6231603" y="1796478"/>
        <a:ext cx="1391147" cy="424300"/>
      </dsp:txXfrm>
    </dsp:sp>
    <dsp:sp modelId="{42DD7B91-FD1E-44F4-9BF4-09C05661903F}">
      <dsp:nvSpPr>
        <dsp:cNvPr id="0" name=""/>
        <dsp:cNvSpPr/>
      </dsp:nvSpPr>
      <dsp:spPr>
        <a:xfrm>
          <a:off x="6231603" y="2394672"/>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WAV</a:t>
          </a:r>
          <a:endParaRPr lang="zh-HK" altLang="en-US" sz="1500" kern="1200" dirty="0"/>
        </a:p>
      </dsp:txBody>
      <dsp:txXfrm>
        <a:off x="6231603" y="2394672"/>
        <a:ext cx="1391147" cy="424300"/>
      </dsp:txXfrm>
    </dsp:sp>
    <dsp:sp modelId="{B1CE63D4-BB56-481E-845E-D57069D27C7F}">
      <dsp:nvSpPr>
        <dsp:cNvPr id="0" name=""/>
        <dsp:cNvSpPr/>
      </dsp:nvSpPr>
      <dsp:spPr>
        <a:xfrm>
          <a:off x="4562226" y="4189252"/>
          <a:ext cx="1391147" cy="424300"/>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smtClean="0"/>
            <a:t>視像</a:t>
          </a:r>
          <a:endParaRPr lang="zh-HK" altLang="en-US" sz="1500" kern="1200" dirty="0"/>
        </a:p>
      </dsp:txBody>
      <dsp:txXfrm>
        <a:off x="4562226" y="4189252"/>
        <a:ext cx="1391147" cy="424300"/>
      </dsp:txXfrm>
    </dsp:sp>
    <dsp:sp modelId="{77522508-CB27-4FA1-9AC4-8E8C4D35911F}">
      <dsp:nvSpPr>
        <dsp:cNvPr id="0" name=""/>
        <dsp:cNvSpPr/>
      </dsp:nvSpPr>
      <dsp:spPr>
        <a:xfrm>
          <a:off x="6231603" y="2992865"/>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MPEG-1</a:t>
          </a:r>
          <a:endParaRPr lang="zh-HK" altLang="en-US" sz="1500" kern="1200" dirty="0"/>
        </a:p>
      </dsp:txBody>
      <dsp:txXfrm>
        <a:off x="6231603" y="2992865"/>
        <a:ext cx="1391147" cy="424300"/>
      </dsp:txXfrm>
    </dsp:sp>
    <dsp:sp modelId="{FE7AB08E-015F-4E29-9052-B1A0F32D6A56}">
      <dsp:nvSpPr>
        <dsp:cNvPr id="0" name=""/>
        <dsp:cNvSpPr/>
      </dsp:nvSpPr>
      <dsp:spPr>
        <a:xfrm>
          <a:off x="6231603" y="3591059"/>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MPEG-2</a:t>
          </a:r>
          <a:endParaRPr lang="zh-HK" altLang="en-US" sz="1500" kern="1200" dirty="0"/>
        </a:p>
      </dsp:txBody>
      <dsp:txXfrm>
        <a:off x="6231603" y="3591059"/>
        <a:ext cx="1391147" cy="424300"/>
      </dsp:txXfrm>
    </dsp:sp>
    <dsp:sp modelId="{5CDD63E2-4A9B-4624-93BD-71F6E76505B5}">
      <dsp:nvSpPr>
        <dsp:cNvPr id="0" name=""/>
        <dsp:cNvSpPr/>
      </dsp:nvSpPr>
      <dsp:spPr>
        <a:xfrm>
          <a:off x="6231603" y="4189252"/>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MPEG-4</a:t>
          </a:r>
          <a:endParaRPr lang="zh-HK" altLang="en-US" sz="1500" kern="1200" dirty="0"/>
        </a:p>
      </dsp:txBody>
      <dsp:txXfrm>
        <a:off x="6231603" y="4189252"/>
        <a:ext cx="1391147" cy="424300"/>
      </dsp:txXfrm>
    </dsp:sp>
    <dsp:sp modelId="{3FD86049-FAED-40E0-AFCC-D7ADF9A2115A}">
      <dsp:nvSpPr>
        <dsp:cNvPr id="0" name=""/>
        <dsp:cNvSpPr/>
      </dsp:nvSpPr>
      <dsp:spPr>
        <a:xfrm>
          <a:off x="6231603" y="4787446"/>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WMV</a:t>
          </a:r>
          <a:endParaRPr lang="zh-HK" altLang="en-US" sz="1500" kern="1200" dirty="0"/>
        </a:p>
      </dsp:txBody>
      <dsp:txXfrm>
        <a:off x="6231603" y="4787446"/>
        <a:ext cx="1391147" cy="424300"/>
      </dsp:txXfrm>
    </dsp:sp>
    <dsp:sp modelId="{E6623DBA-576E-45A3-A965-07A09647B5E0}">
      <dsp:nvSpPr>
        <dsp:cNvPr id="0" name=""/>
        <dsp:cNvSpPr/>
      </dsp:nvSpPr>
      <dsp:spPr>
        <a:xfrm>
          <a:off x="6231603" y="5385639"/>
          <a:ext cx="1391147" cy="42430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HK" sz="1500" kern="1200" dirty="0" smtClean="0"/>
            <a:t>AVI</a:t>
          </a:r>
          <a:endParaRPr lang="zh-HK" altLang="en-US" sz="1500" kern="1200" dirty="0"/>
        </a:p>
      </dsp:txBody>
      <dsp:txXfrm>
        <a:off x="6231603" y="5385639"/>
        <a:ext cx="1391147" cy="424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687A9-9954-414F-A262-28A5256C9107}">
      <dsp:nvSpPr>
        <dsp:cNvPr id="0" name=""/>
        <dsp:cNvSpPr/>
      </dsp:nvSpPr>
      <dsp:spPr>
        <a:xfrm>
          <a:off x="6456084" y="3262482"/>
          <a:ext cx="91440" cy="607709"/>
        </a:xfrm>
        <a:custGeom>
          <a:avLst/>
          <a:gdLst/>
          <a:ahLst/>
          <a:cxnLst/>
          <a:rect l="0" t="0" r="0" b="0"/>
          <a:pathLst>
            <a:path>
              <a:moveTo>
                <a:pt x="45720" y="0"/>
              </a:moveTo>
              <a:lnTo>
                <a:pt x="45720" y="6077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14404-06AE-466B-B539-7E918D7BA197}">
      <dsp:nvSpPr>
        <dsp:cNvPr id="0" name=""/>
        <dsp:cNvSpPr/>
      </dsp:nvSpPr>
      <dsp:spPr>
        <a:xfrm>
          <a:off x="4586386" y="1327910"/>
          <a:ext cx="1915417" cy="607709"/>
        </a:xfrm>
        <a:custGeom>
          <a:avLst/>
          <a:gdLst/>
          <a:ahLst/>
          <a:cxnLst/>
          <a:rect l="0" t="0" r="0" b="0"/>
          <a:pathLst>
            <a:path>
              <a:moveTo>
                <a:pt x="0" y="0"/>
              </a:moveTo>
              <a:lnTo>
                <a:pt x="0" y="414136"/>
              </a:lnTo>
              <a:lnTo>
                <a:pt x="1915417" y="414136"/>
              </a:lnTo>
              <a:lnTo>
                <a:pt x="1915417" y="6077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8B01C-2612-4931-9C49-3CCA3DE0A134}">
      <dsp:nvSpPr>
        <dsp:cNvPr id="0" name=""/>
        <dsp:cNvSpPr/>
      </dsp:nvSpPr>
      <dsp:spPr>
        <a:xfrm>
          <a:off x="2670968" y="3262482"/>
          <a:ext cx="1276945" cy="607709"/>
        </a:xfrm>
        <a:custGeom>
          <a:avLst/>
          <a:gdLst/>
          <a:ahLst/>
          <a:cxnLst/>
          <a:rect l="0" t="0" r="0" b="0"/>
          <a:pathLst>
            <a:path>
              <a:moveTo>
                <a:pt x="0" y="0"/>
              </a:moveTo>
              <a:lnTo>
                <a:pt x="0" y="414136"/>
              </a:lnTo>
              <a:lnTo>
                <a:pt x="1276945" y="414136"/>
              </a:lnTo>
              <a:lnTo>
                <a:pt x="1276945" y="6077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73C8C2-6DC3-4A87-9AB6-579FB6460FBC}">
      <dsp:nvSpPr>
        <dsp:cNvPr id="0" name=""/>
        <dsp:cNvSpPr/>
      </dsp:nvSpPr>
      <dsp:spPr>
        <a:xfrm>
          <a:off x="1394023" y="3262482"/>
          <a:ext cx="1276945" cy="607709"/>
        </a:xfrm>
        <a:custGeom>
          <a:avLst/>
          <a:gdLst/>
          <a:ahLst/>
          <a:cxnLst/>
          <a:rect l="0" t="0" r="0" b="0"/>
          <a:pathLst>
            <a:path>
              <a:moveTo>
                <a:pt x="1276945" y="0"/>
              </a:moveTo>
              <a:lnTo>
                <a:pt x="1276945" y="414136"/>
              </a:lnTo>
              <a:lnTo>
                <a:pt x="0" y="414136"/>
              </a:lnTo>
              <a:lnTo>
                <a:pt x="0" y="6077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D5548-3902-4BCA-8F24-CD724720EB2B}">
      <dsp:nvSpPr>
        <dsp:cNvPr id="0" name=""/>
        <dsp:cNvSpPr/>
      </dsp:nvSpPr>
      <dsp:spPr>
        <a:xfrm>
          <a:off x="2670968" y="1327910"/>
          <a:ext cx="1915417" cy="607709"/>
        </a:xfrm>
        <a:custGeom>
          <a:avLst/>
          <a:gdLst/>
          <a:ahLst/>
          <a:cxnLst/>
          <a:rect l="0" t="0" r="0" b="0"/>
          <a:pathLst>
            <a:path>
              <a:moveTo>
                <a:pt x="1915417" y="0"/>
              </a:moveTo>
              <a:lnTo>
                <a:pt x="1915417" y="414136"/>
              </a:lnTo>
              <a:lnTo>
                <a:pt x="0" y="414136"/>
              </a:lnTo>
              <a:lnTo>
                <a:pt x="0" y="6077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4547A-6365-47D4-B872-5E7C1599050E}">
      <dsp:nvSpPr>
        <dsp:cNvPr id="0" name=""/>
        <dsp:cNvSpPr/>
      </dsp:nvSpPr>
      <dsp:spPr>
        <a:xfrm>
          <a:off x="3541613" y="1048"/>
          <a:ext cx="2089546" cy="1326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8B14E-D06A-404F-814E-293713BFED81}">
      <dsp:nvSpPr>
        <dsp:cNvPr id="0" name=""/>
        <dsp:cNvSpPr/>
      </dsp:nvSpPr>
      <dsp:spPr>
        <a:xfrm>
          <a:off x="3773785" y="221611"/>
          <a:ext cx="2089546" cy="13268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smtClean="0"/>
            <a:t>圖形</a:t>
          </a:r>
          <a:endParaRPr lang="zh-HK" altLang="en-US" sz="3400" kern="1200" dirty="0"/>
        </a:p>
      </dsp:txBody>
      <dsp:txXfrm>
        <a:off x="3812647" y="260473"/>
        <a:ext cx="2011822" cy="1249138"/>
      </dsp:txXfrm>
    </dsp:sp>
    <dsp:sp modelId="{4A7064C6-3156-4482-B175-0ACD29EF42B5}">
      <dsp:nvSpPr>
        <dsp:cNvPr id="0" name=""/>
        <dsp:cNvSpPr/>
      </dsp:nvSpPr>
      <dsp:spPr>
        <a:xfrm>
          <a:off x="1626195" y="1935620"/>
          <a:ext cx="2089546" cy="1326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2E018-9336-4445-9451-C0E70EA57C8A}">
      <dsp:nvSpPr>
        <dsp:cNvPr id="0" name=""/>
        <dsp:cNvSpPr/>
      </dsp:nvSpPr>
      <dsp:spPr>
        <a:xfrm>
          <a:off x="1858367" y="2156184"/>
          <a:ext cx="2089546" cy="13268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0" kern="1200" dirty="0" smtClean="0"/>
            <a:t>點陣圖</a:t>
          </a:r>
          <a:endParaRPr lang="zh-HK" altLang="en-US" sz="3400" kern="1200" dirty="0" smtClean="0"/>
        </a:p>
      </dsp:txBody>
      <dsp:txXfrm>
        <a:off x="1897229" y="2195046"/>
        <a:ext cx="2011822" cy="1249138"/>
      </dsp:txXfrm>
    </dsp:sp>
    <dsp:sp modelId="{DC03F8DF-045A-4555-A5A3-7EDC9AEEE2BF}">
      <dsp:nvSpPr>
        <dsp:cNvPr id="0" name=""/>
        <dsp:cNvSpPr/>
      </dsp:nvSpPr>
      <dsp:spPr>
        <a:xfrm>
          <a:off x="349250" y="3870192"/>
          <a:ext cx="2089546" cy="1326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3FD28-BF5E-483F-BF04-C01E43289CBD}">
      <dsp:nvSpPr>
        <dsp:cNvPr id="0" name=""/>
        <dsp:cNvSpPr/>
      </dsp:nvSpPr>
      <dsp:spPr>
        <a:xfrm>
          <a:off x="581421" y="4090756"/>
          <a:ext cx="2089546" cy="13268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smtClean="0"/>
            <a:t>色深</a:t>
          </a:r>
          <a:endParaRPr lang="zh-HK" altLang="en-US" sz="3400" kern="1200" dirty="0" smtClean="0"/>
        </a:p>
      </dsp:txBody>
      <dsp:txXfrm>
        <a:off x="620283" y="4129618"/>
        <a:ext cx="2011822" cy="1249138"/>
      </dsp:txXfrm>
    </dsp:sp>
    <dsp:sp modelId="{8749551A-78F4-4D6B-94F4-C970D69C54D8}">
      <dsp:nvSpPr>
        <dsp:cNvPr id="0" name=""/>
        <dsp:cNvSpPr/>
      </dsp:nvSpPr>
      <dsp:spPr>
        <a:xfrm>
          <a:off x="2903140" y="3870192"/>
          <a:ext cx="2089546" cy="1326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C4AF6-1EE2-45F8-B7BC-1E2EEEDBDB28}">
      <dsp:nvSpPr>
        <dsp:cNvPr id="0" name=""/>
        <dsp:cNvSpPr/>
      </dsp:nvSpPr>
      <dsp:spPr>
        <a:xfrm>
          <a:off x="3135312" y="4090756"/>
          <a:ext cx="2089546" cy="13268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smtClean="0">
              <a:solidFill>
                <a:srgbClr val="EFF5FB"/>
              </a:solidFill>
            </a:rPr>
            <a:t>解像度</a:t>
          </a:r>
          <a:endParaRPr lang="zh-HK" altLang="en-US" sz="3400" kern="1200" dirty="0" smtClean="0">
            <a:solidFill>
              <a:srgbClr val="EFF5FB"/>
            </a:solidFill>
          </a:endParaRPr>
        </a:p>
      </dsp:txBody>
      <dsp:txXfrm>
        <a:off x="3174174" y="4129618"/>
        <a:ext cx="2011822" cy="1249138"/>
      </dsp:txXfrm>
    </dsp:sp>
    <dsp:sp modelId="{8CF574A0-0F9B-4CE6-A3C2-A936EF27ACD7}">
      <dsp:nvSpPr>
        <dsp:cNvPr id="0" name=""/>
        <dsp:cNvSpPr/>
      </dsp:nvSpPr>
      <dsp:spPr>
        <a:xfrm>
          <a:off x="5457031" y="1935620"/>
          <a:ext cx="2089546" cy="1326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4CBBF-4E8C-41F1-BC8D-0DA6FC73661C}">
      <dsp:nvSpPr>
        <dsp:cNvPr id="0" name=""/>
        <dsp:cNvSpPr/>
      </dsp:nvSpPr>
      <dsp:spPr>
        <a:xfrm>
          <a:off x="5689203" y="2156184"/>
          <a:ext cx="2089546" cy="13268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0" kern="1200" dirty="0" smtClean="0"/>
            <a:t>向量圖形</a:t>
          </a:r>
          <a:endParaRPr lang="zh-HK" altLang="en-US" sz="3400" kern="1200" dirty="0" smtClean="0"/>
        </a:p>
      </dsp:txBody>
      <dsp:txXfrm>
        <a:off x="5728065" y="2195046"/>
        <a:ext cx="2011822" cy="1249138"/>
      </dsp:txXfrm>
    </dsp:sp>
    <dsp:sp modelId="{9D789D09-B2FB-4DAB-86BD-0E9E374188B9}">
      <dsp:nvSpPr>
        <dsp:cNvPr id="0" name=""/>
        <dsp:cNvSpPr/>
      </dsp:nvSpPr>
      <dsp:spPr>
        <a:xfrm>
          <a:off x="5457031" y="3870192"/>
          <a:ext cx="2089546" cy="13268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2A0E5-6974-4B32-BBE9-FB06D55A358B}">
      <dsp:nvSpPr>
        <dsp:cNvPr id="0" name=""/>
        <dsp:cNvSpPr/>
      </dsp:nvSpPr>
      <dsp:spPr>
        <a:xfrm>
          <a:off x="5689203" y="4090756"/>
          <a:ext cx="2089546" cy="13268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0" kern="1200" dirty="0" smtClean="0">
              <a:solidFill>
                <a:schemeClr val="tx1"/>
              </a:solidFill>
            </a:rPr>
            <a:t>數學公式</a:t>
          </a:r>
          <a:endParaRPr lang="zh-HK" altLang="en-US" sz="3400" b="0" kern="1200" dirty="0" smtClean="0"/>
        </a:p>
      </dsp:txBody>
      <dsp:txXfrm>
        <a:off x="5728065" y="4129618"/>
        <a:ext cx="2011822" cy="124913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5665A8-B5D4-4BBC-B91C-3F58B997489E}" type="datetimeFigureOut">
              <a:rPr lang="zh-HK" altLang="en-US" smtClean="0"/>
              <a:t>13/10/2017</a:t>
            </a:fld>
            <a:endParaRPr lang="zh-HK" altLang="en-US"/>
          </a:p>
        </p:txBody>
      </p:sp>
      <p:sp>
        <p:nvSpPr>
          <p:cNvPr id="4" name="頁尾版面配置區 3"/>
          <p:cNvSpPr>
            <a:spLocks noGrp="1"/>
          </p:cNvSpPr>
          <p:nvPr>
            <p:ph type="ftr" sz="quarter" idx="2"/>
          </p:nvPr>
        </p:nvSpPr>
        <p:spPr>
          <a:xfrm>
            <a:off x="0" y="6513911"/>
            <a:ext cx="3962400" cy="344090"/>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179484" y="6513911"/>
            <a:ext cx="3962400" cy="344090"/>
          </a:xfrm>
          <a:prstGeom prst="rect">
            <a:avLst/>
          </a:prstGeom>
        </p:spPr>
        <p:txBody>
          <a:bodyPr vert="horz" lIns="91440" tIns="45720" rIns="91440" bIns="45720" rtlCol="0" anchor="b"/>
          <a:lstStyle>
            <a:lvl1pPr algn="r">
              <a:defRPr sz="1200"/>
            </a:lvl1pPr>
          </a:lstStyle>
          <a:p>
            <a:fld id="{478801FE-77D7-480E-8F95-C4BE898F9A9C}" type="slidenum">
              <a:rPr lang="zh-HK" altLang="en-US" smtClean="0"/>
              <a:t>‹#›</a:t>
            </a:fld>
            <a:endParaRPr lang="zh-HK" altLang="en-US"/>
          </a:p>
        </p:txBody>
      </p:sp>
    </p:spTree>
    <p:extLst>
      <p:ext uri="{BB962C8B-B14F-4D97-AF65-F5344CB8AC3E}">
        <p14:creationId xmlns:p14="http://schemas.microsoft.com/office/powerpoint/2010/main" val="349148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781B3397-B867-403B-BC81-640F74E17A81}" type="datetimeFigureOut">
              <a:rPr lang="zh-HK" altLang="en-US" smtClean="0"/>
              <a:t>13/10/2017</a:t>
            </a:fld>
            <a:endParaRPr lang="zh-HK" altLang="en-US"/>
          </a:p>
        </p:txBody>
      </p:sp>
      <p:sp>
        <p:nvSpPr>
          <p:cNvPr id="4" name="投影片圖像版面配置區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6513911"/>
            <a:ext cx="3962400" cy="34409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179484" y="6513911"/>
            <a:ext cx="3962400" cy="344090"/>
          </a:xfrm>
          <a:prstGeom prst="rect">
            <a:avLst/>
          </a:prstGeom>
        </p:spPr>
        <p:txBody>
          <a:bodyPr vert="horz" lIns="91440" tIns="45720" rIns="91440" bIns="45720" rtlCol="0" anchor="b"/>
          <a:lstStyle>
            <a:lvl1pPr algn="r">
              <a:defRPr sz="1200"/>
            </a:lvl1pPr>
          </a:lstStyle>
          <a:p>
            <a:fld id="{9F042DBA-E885-4024-B127-7905688971CA}" type="slidenum">
              <a:rPr lang="zh-HK" altLang="en-US" smtClean="0"/>
              <a:t>‹#›</a:t>
            </a:fld>
            <a:endParaRPr lang="zh-HK" altLang="en-US"/>
          </a:p>
        </p:txBody>
      </p:sp>
    </p:spTree>
    <p:extLst>
      <p:ext uri="{BB962C8B-B14F-4D97-AF65-F5344CB8AC3E}">
        <p14:creationId xmlns:p14="http://schemas.microsoft.com/office/powerpoint/2010/main" val="110900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469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743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3854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37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267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749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457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696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317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783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073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077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939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3154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408A726-F532-4062-9F26-3EFEE0EF2BD0}"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3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22167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7131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zh-TW" smtClean="0"/>
              <a:pPr/>
              <a:t>‹#›</a:t>
            </a:fld>
            <a:endParaRPr lang="zh-TW"/>
          </a:p>
        </p:txBody>
      </p:sp>
    </p:spTree>
    <p:extLst>
      <p:ext uri="{BB962C8B-B14F-4D97-AF65-F5344CB8AC3E}">
        <p14:creationId xmlns:p14="http://schemas.microsoft.com/office/powerpoint/2010/main" val="79970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訂版面配置">
    <p:bg>
      <p:bgPr>
        <a:solidFill>
          <a:srgbClr val="FFFFFF"/>
        </a:solidFill>
        <a:effectLst/>
      </p:bgPr>
    </p:bg>
    <p:spTree>
      <p:nvGrpSpPr>
        <p:cNvPr id="1" name="Shape 50"/>
        <p:cNvGrpSpPr/>
        <p:nvPr/>
      </p:nvGrpSpPr>
      <p:grpSpPr>
        <a:xfrm>
          <a:off x="0" y="0"/>
          <a:ext cx="0" cy="0"/>
          <a:chOff x="0" y="0"/>
          <a:chExt cx="0" cy="0"/>
        </a:xfrm>
      </p:grpSpPr>
      <p:sp>
        <p:nvSpPr>
          <p:cNvPr id="52" name="Shape 52"/>
          <p:cNvSpPr txBox="1">
            <a:spLocks noGrp="1"/>
          </p:cNvSpPr>
          <p:nvPr>
            <p:ph type="title"/>
          </p:nvPr>
        </p:nvSpPr>
        <p:spPr>
          <a:xfrm>
            <a:off x="615133" y="711200"/>
            <a:ext cx="3692800" cy="3428800"/>
          </a:xfrm>
          <a:prstGeom prst="rect">
            <a:avLst/>
          </a:prstGeom>
          <a:noFill/>
        </p:spPr>
        <p:txBody>
          <a:bodyPr lIns="91425" tIns="91425" rIns="91425" bIns="91425" anchor="t" anchorCtr="0"/>
          <a:lstStyle>
            <a:lvl1pPr lvl="0" algn="l">
              <a:lnSpc>
                <a:spcPct val="100000"/>
              </a:lnSpc>
              <a:spcBef>
                <a:spcPts val="0"/>
              </a:spcBef>
              <a:spcAft>
                <a:spcPts val="0"/>
              </a:spcAft>
              <a:buNone/>
              <a:defRPr sz="4000">
                <a:solidFill>
                  <a:srgbClr val="212121"/>
                </a:solidFill>
              </a:defRPr>
            </a:lvl1pPr>
            <a:lvl2pPr lvl="1" algn="l">
              <a:lnSpc>
                <a:spcPct val="100000"/>
              </a:lnSpc>
              <a:spcBef>
                <a:spcPts val="0"/>
              </a:spcBef>
              <a:spcAft>
                <a:spcPts val="0"/>
              </a:spcAft>
              <a:buNone/>
              <a:defRPr sz="4000">
                <a:solidFill>
                  <a:srgbClr val="212121"/>
                </a:solidFill>
              </a:defRPr>
            </a:lvl2pPr>
            <a:lvl3pPr lvl="2" algn="l">
              <a:lnSpc>
                <a:spcPct val="100000"/>
              </a:lnSpc>
              <a:spcBef>
                <a:spcPts val="0"/>
              </a:spcBef>
              <a:spcAft>
                <a:spcPts val="0"/>
              </a:spcAft>
              <a:buNone/>
              <a:defRPr sz="4000">
                <a:solidFill>
                  <a:srgbClr val="212121"/>
                </a:solidFill>
              </a:defRPr>
            </a:lvl3pPr>
            <a:lvl4pPr lvl="3" algn="l">
              <a:lnSpc>
                <a:spcPct val="100000"/>
              </a:lnSpc>
              <a:spcBef>
                <a:spcPts val="0"/>
              </a:spcBef>
              <a:spcAft>
                <a:spcPts val="0"/>
              </a:spcAft>
              <a:buNone/>
              <a:defRPr sz="4000">
                <a:solidFill>
                  <a:srgbClr val="212121"/>
                </a:solidFill>
              </a:defRPr>
            </a:lvl4pPr>
            <a:lvl5pPr lvl="4" algn="l">
              <a:lnSpc>
                <a:spcPct val="100000"/>
              </a:lnSpc>
              <a:spcBef>
                <a:spcPts val="0"/>
              </a:spcBef>
              <a:spcAft>
                <a:spcPts val="0"/>
              </a:spcAft>
              <a:buNone/>
              <a:defRPr sz="4000">
                <a:solidFill>
                  <a:srgbClr val="212121"/>
                </a:solidFill>
              </a:defRPr>
            </a:lvl5pPr>
            <a:lvl6pPr lvl="5" algn="l">
              <a:lnSpc>
                <a:spcPct val="100000"/>
              </a:lnSpc>
              <a:spcBef>
                <a:spcPts val="0"/>
              </a:spcBef>
              <a:spcAft>
                <a:spcPts val="0"/>
              </a:spcAft>
              <a:buNone/>
              <a:defRPr sz="4000">
                <a:solidFill>
                  <a:srgbClr val="212121"/>
                </a:solidFill>
              </a:defRPr>
            </a:lvl6pPr>
            <a:lvl7pPr lvl="6" algn="l">
              <a:lnSpc>
                <a:spcPct val="100000"/>
              </a:lnSpc>
              <a:spcBef>
                <a:spcPts val="0"/>
              </a:spcBef>
              <a:spcAft>
                <a:spcPts val="0"/>
              </a:spcAft>
              <a:buNone/>
              <a:defRPr sz="4000">
                <a:solidFill>
                  <a:srgbClr val="212121"/>
                </a:solidFill>
              </a:defRPr>
            </a:lvl7pPr>
            <a:lvl8pPr lvl="7" algn="l">
              <a:lnSpc>
                <a:spcPct val="100000"/>
              </a:lnSpc>
              <a:spcBef>
                <a:spcPts val="0"/>
              </a:spcBef>
              <a:spcAft>
                <a:spcPts val="0"/>
              </a:spcAft>
              <a:buNone/>
              <a:defRPr sz="4000">
                <a:solidFill>
                  <a:srgbClr val="212121"/>
                </a:solidFill>
              </a:defRPr>
            </a:lvl8pPr>
            <a:lvl9pPr lvl="8" algn="l">
              <a:lnSpc>
                <a:spcPct val="100000"/>
              </a:lnSpc>
              <a:spcBef>
                <a:spcPts val="0"/>
              </a:spcBef>
              <a:spcAft>
                <a:spcPts val="0"/>
              </a:spcAft>
              <a:buNone/>
              <a:defRPr sz="4000">
                <a:solidFill>
                  <a:srgbClr val="212121"/>
                </a:solidFill>
              </a:defRPr>
            </a:lvl9pPr>
          </a:lstStyle>
          <a:p>
            <a:endParaRPr/>
          </a:p>
        </p:txBody>
      </p:sp>
      <p:sp>
        <p:nvSpPr>
          <p:cNvPr id="53" name="Shape 53"/>
          <p:cNvSpPr txBox="1">
            <a:spLocks noGrp="1"/>
          </p:cNvSpPr>
          <p:nvPr>
            <p:ph type="body" idx="1"/>
          </p:nvPr>
        </p:nvSpPr>
        <p:spPr>
          <a:xfrm>
            <a:off x="614933" y="4242967"/>
            <a:ext cx="3692800" cy="1668800"/>
          </a:xfrm>
          <a:prstGeom prst="rect">
            <a:avLst/>
          </a:prstGeom>
          <a:noFill/>
        </p:spPr>
        <p:txBody>
          <a:bodyPr lIns="91425" tIns="91425" rIns="91425" bIns="91425" anchor="t" anchorCtr="0"/>
          <a:lstStyle>
            <a:lvl1pPr lvl="0" algn="l">
              <a:lnSpc>
                <a:spcPct val="115000"/>
              </a:lnSpc>
              <a:spcBef>
                <a:spcPts val="0"/>
              </a:spcBef>
              <a:spcAft>
                <a:spcPts val="2133"/>
              </a:spcAft>
              <a:buClr>
                <a:srgbClr val="616161"/>
              </a:buClr>
              <a:buSzPct val="100000"/>
              <a:defRPr sz="1867">
                <a:solidFill>
                  <a:srgbClr val="616161"/>
                </a:solidFill>
              </a:defRPr>
            </a:lvl1pPr>
            <a:lvl2pPr lvl="1" algn="l">
              <a:lnSpc>
                <a:spcPct val="115000"/>
              </a:lnSpc>
              <a:spcBef>
                <a:spcPts val="0"/>
              </a:spcBef>
              <a:spcAft>
                <a:spcPts val="2133"/>
              </a:spcAft>
              <a:buClr>
                <a:srgbClr val="616161"/>
              </a:buClr>
              <a:buSzPct val="100000"/>
              <a:defRPr sz="1600">
                <a:solidFill>
                  <a:srgbClr val="616161"/>
                </a:solidFill>
              </a:defRPr>
            </a:lvl2pPr>
            <a:lvl3pPr lvl="2" algn="l">
              <a:lnSpc>
                <a:spcPct val="115000"/>
              </a:lnSpc>
              <a:spcBef>
                <a:spcPts val="0"/>
              </a:spcBef>
              <a:spcAft>
                <a:spcPts val="2133"/>
              </a:spcAft>
              <a:buClr>
                <a:srgbClr val="616161"/>
              </a:buClr>
              <a:buSzPct val="100000"/>
              <a:defRPr sz="1600">
                <a:solidFill>
                  <a:srgbClr val="616161"/>
                </a:solidFill>
              </a:defRPr>
            </a:lvl3pPr>
            <a:lvl4pPr lvl="3" algn="l">
              <a:lnSpc>
                <a:spcPct val="115000"/>
              </a:lnSpc>
              <a:spcBef>
                <a:spcPts val="0"/>
              </a:spcBef>
              <a:spcAft>
                <a:spcPts val="2133"/>
              </a:spcAft>
              <a:buClr>
                <a:srgbClr val="616161"/>
              </a:buClr>
              <a:buSzPct val="100000"/>
              <a:defRPr sz="1600">
                <a:solidFill>
                  <a:srgbClr val="616161"/>
                </a:solidFill>
              </a:defRPr>
            </a:lvl4pPr>
            <a:lvl5pPr lvl="4" algn="l">
              <a:lnSpc>
                <a:spcPct val="115000"/>
              </a:lnSpc>
              <a:spcBef>
                <a:spcPts val="0"/>
              </a:spcBef>
              <a:spcAft>
                <a:spcPts val="2133"/>
              </a:spcAft>
              <a:buClr>
                <a:srgbClr val="616161"/>
              </a:buClr>
              <a:buSzPct val="100000"/>
              <a:defRPr sz="1600">
                <a:solidFill>
                  <a:srgbClr val="616161"/>
                </a:solidFill>
              </a:defRPr>
            </a:lvl5pPr>
            <a:lvl6pPr lvl="5" algn="l">
              <a:lnSpc>
                <a:spcPct val="115000"/>
              </a:lnSpc>
              <a:spcBef>
                <a:spcPts val="0"/>
              </a:spcBef>
              <a:spcAft>
                <a:spcPts val="2133"/>
              </a:spcAft>
              <a:buClr>
                <a:srgbClr val="616161"/>
              </a:buClr>
              <a:buSzPct val="100000"/>
              <a:defRPr sz="1600">
                <a:solidFill>
                  <a:srgbClr val="616161"/>
                </a:solidFill>
              </a:defRPr>
            </a:lvl6pPr>
            <a:lvl7pPr lvl="6" algn="l">
              <a:lnSpc>
                <a:spcPct val="115000"/>
              </a:lnSpc>
              <a:spcBef>
                <a:spcPts val="0"/>
              </a:spcBef>
              <a:spcAft>
                <a:spcPts val="2133"/>
              </a:spcAft>
              <a:buClr>
                <a:srgbClr val="616161"/>
              </a:buClr>
              <a:buSzPct val="100000"/>
              <a:defRPr sz="1600">
                <a:solidFill>
                  <a:srgbClr val="616161"/>
                </a:solidFill>
              </a:defRPr>
            </a:lvl7pPr>
            <a:lvl8pPr lvl="7" algn="l">
              <a:lnSpc>
                <a:spcPct val="115000"/>
              </a:lnSpc>
              <a:spcBef>
                <a:spcPts val="0"/>
              </a:spcBef>
              <a:spcAft>
                <a:spcPts val="2133"/>
              </a:spcAft>
              <a:buClr>
                <a:srgbClr val="616161"/>
              </a:buClr>
              <a:buSzPct val="100000"/>
              <a:defRPr sz="1600">
                <a:solidFill>
                  <a:srgbClr val="616161"/>
                </a:solidFill>
              </a:defRPr>
            </a:lvl8pPr>
            <a:lvl9pPr lvl="8" algn="l">
              <a:lnSpc>
                <a:spcPct val="115000"/>
              </a:lnSpc>
              <a:spcBef>
                <a:spcPts val="0"/>
              </a:spcBef>
              <a:spcAft>
                <a:spcPts val="2133"/>
              </a:spcAft>
              <a:buClr>
                <a:srgbClr val="616161"/>
              </a:buClr>
              <a:buSzPct val="100000"/>
              <a:defRPr sz="1600">
                <a:solidFill>
                  <a:srgbClr val="616161"/>
                </a:solidFill>
              </a:defRPr>
            </a:lvl9pPr>
          </a:lstStyle>
          <a:p>
            <a:endParaRPr/>
          </a:p>
        </p:txBody>
      </p:sp>
      <p:sp>
        <p:nvSpPr>
          <p:cNvPr id="54" name="Shape 54"/>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US" altLang="zh-TW" sz="1333" smtClean="0">
                <a:solidFill>
                  <a:srgbClr val="616161"/>
                </a:solidFill>
              </a:rPr>
              <a:pPr/>
              <a:t>‹#›</a:t>
            </a:fld>
            <a:endParaRPr lang="zh-TW" altLang="en-US" sz="1333">
              <a:solidFill>
                <a:srgbClr val="616161"/>
              </a:solidFill>
            </a:endParaRPr>
          </a:p>
        </p:txBody>
      </p:sp>
    </p:spTree>
    <p:extLst>
      <p:ext uri="{BB962C8B-B14F-4D97-AF65-F5344CB8AC3E}">
        <p14:creationId xmlns:p14="http://schemas.microsoft.com/office/powerpoint/2010/main" val="68528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198312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408A726-F532-4062-9F26-3EFEE0EF2BD0}"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3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263253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140150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2755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109308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DBFE20-E6D2-4894-9CD2-0880A32DE51A}" type="datetimeFigureOut">
              <a:rPr lang="zh-HK" altLang="en-US" smtClean="0"/>
              <a:t>13/10/2017</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272049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5DBFE20-E6D2-4894-9CD2-0880A32DE51A}" type="datetimeFigureOut">
              <a:rPr lang="zh-HK" altLang="en-US" smtClean="0"/>
              <a:t>13/10/2017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408A726-F532-4062-9F26-3EFEE0EF2BD0}" type="slidenum">
              <a:rPr lang="zh-HK" altLang="en-US" smtClean="0"/>
              <a:t>‹#›</a:t>
            </a:fld>
            <a:endParaRPr lang="zh-HK" altLang="en-US"/>
          </a:p>
        </p:txBody>
      </p:sp>
    </p:spTree>
    <p:extLst>
      <p:ext uri="{BB962C8B-B14F-4D97-AF65-F5344CB8AC3E}">
        <p14:creationId xmlns:p14="http://schemas.microsoft.com/office/powerpoint/2010/main" val="261576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5DBFE20-E6D2-4894-9CD2-0880A32DE51A}" type="datetimeFigureOut">
              <a:rPr lang="zh-HK" altLang="en-US" smtClean="0"/>
              <a:t>13/10/2017</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08A726-F532-4062-9F26-3EFEE0EF2BD0}"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058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com/v/CXI66YTd47c"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Igd0upqPi5c"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hyperlink" Target="http://youtube.com/v/Igd0upqPi5c" TargetMode="Externa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多媒體元素及數碼化</a:t>
            </a:r>
            <a:r>
              <a:rPr lang="en-US" altLang="zh-TW" dirty="0" smtClean="0"/>
              <a:t>4.1</a:t>
            </a:r>
            <a:endParaRPr lang="zh-HK" altLang="en-US" dirty="0"/>
          </a:p>
        </p:txBody>
      </p:sp>
      <p:sp>
        <p:nvSpPr>
          <p:cNvPr id="3" name="副標題 2"/>
          <p:cNvSpPr>
            <a:spLocks noGrp="1"/>
          </p:cNvSpPr>
          <p:nvPr>
            <p:ph type="subTitle" idx="1"/>
          </p:nvPr>
        </p:nvSpPr>
        <p:spPr/>
        <p:txBody>
          <a:bodyPr/>
          <a:lstStyle/>
          <a:p>
            <a:endParaRPr lang="zh-HK" altLang="en-US" dirty="0"/>
          </a:p>
        </p:txBody>
      </p:sp>
    </p:spTree>
    <p:extLst>
      <p:ext uri="{BB962C8B-B14F-4D97-AF65-F5344CB8AC3E}">
        <p14:creationId xmlns:p14="http://schemas.microsoft.com/office/powerpoint/2010/main" val="3195976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solidFill>
              </a:rPr>
              <a:t>解</a:t>
            </a:r>
            <a:r>
              <a:rPr lang="zh-TW" altLang="en-US" dirty="0">
                <a:solidFill>
                  <a:schemeClr val="tx1"/>
                </a:solidFill>
              </a:rPr>
              <a:t>像度</a:t>
            </a:r>
            <a:endParaRPr lang="zh-HK" altLang="en-US" dirty="0"/>
          </a:p>
        </p:txBody>
      </p:sp>
      <p:sp>
        <p:nvSpPr>
          <p:cNvPr id="3" name="內容版面配置區 2"/>
          <p:cNvSpPr>
            <a:spLocks noGrp="1"/>
          </p:cNvSpPr>
          <p:nvPr>
            <p:ph idx="1"/>
          </p:nvPr>
        </p:nvSpPr>
        <p:spPr/>
        <p:txBody>
          <a:bodyPr/>
          <a:lstStyle/>
          <a:p>
            <a:r>
              <a:rPr lang="en-US" altLang="zh-TW" dirty="0" smtClean="0"/>
              <a:t>1	</a:t>
            </a:r>
            <a:r>
              <a:rPr lang="en-US" altLang="zh-TW" dirty="0"/>
              <a:t>	</a:t>
            </a:r>
            <a:r>
              <a:rPr lang="en-US" altLang="zh-TW" dirty="0" smtClean="0"/>
              <a:t>	</a:t>
            </a:r>
            <a:r>
              <a:rPr lang="zh-TW" altLang="en-US" dirty="0" smtClean="0"/>
              <a:t>           </a:t>
            </a:r>
            <a:r>
              <a:rPr lang="en-US" altLang="zh-TW" dirty="0" smtClean="0"/>
              <a:t>2			</a:t>
            </a:r>
            <a:r>
              <a:rPr lang="zh-TW" altLang="en-US" dirty="0" smtClean="0"/>
              <a:t> </a:t>
            </a:r>
            <a:r>
              <a:rPr lang="en-US" altLang="zh-TW" dirty="0" smtClean="0"/>
              <a:t>	</a:t>
            </a:r>
            <a:r>
              <a:rPr lang="zh-TW" altLang="en-US" dirty="0" smtClean="0"/>
              <a:t>    </a:t>
            </a:r>
            <a:r>
              <a:rPr lang="en-US" altLang="zh-TW" dirty="0" smtClean="0"/>
              <a:t>3</a:t>
            </a:r>
            <a:endParaRPr lang="zh-HK" altLang="en-US" dirty="0"/>
          </a:p>
        </p:txBody>
      </p:sp>
      <p:pic>
        <p:nvPicPr>
          <p:cNvPr id="4" name="Picture 2" descr="RASTER的圖片搜尋結果"/>
          <p:cNvPicPr>
            <a:picLocks noChangeAspect="1" noChangeArrowheads="1"/>
          </p:cNvPicPr>
          <p:nvPr/>
        </p:nvPicPr>
        <p:blipFill rotWithShape="1">
          <a:blip r:embed="rId2">
            <a:extLst>
              <a:ext uri="{28A0092B-C50C-407E-A947-70E740481C1C}">
                <a14:useLocalDpi xmlns:a14="http://schemas.microsoft.com/office/drawing/2010/main" val="0"/>
              </a:ext>
            </a:extLst>
          </a:blip>
          <a:srcRect t="29316"/>
          <a:stretch/>
        </p:blipFill>
        <p:spPr bwMode="auto">
          <a:xfrm>
            <a:off x="1120967" y="2431432"/>
            <a:ext cx="9678461" cy="303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7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a:p>
        </p:txBody>
      </p:sp>
      <p:pic>
        <p:nvPicPr>
          <p:cNvPr id="7170" name="Picture 2" descr="color depth definitio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94" y="1233488"/>
            <a:ext cx="10658172" cy="498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5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chemeClr val="tx1"/>
                </a:solidFill>
              </a:rPr>
              <a:t>向量圖形</a:t>
            </a:r>
            <a:endParaRPr lang="zh-HK" altLang="en-US" b="1" dirty="0"/>
          </a:p>
        </p:txBody>
      </p:sp>
      <p:sp>
        <p:nvSpPr>
          <p:cNvPr id="3" name="內容版面配置區 2"/>
          <p:cNvSpPr>
            <a:spLocks noGrp="1"/>
          </p:cNvSpPr>
          <p:nvPr>
            <p:ph idx="1"/>
          </p:nvPr>
        </p:nvSpPr>
        <p:spPr>
          <a:xfrm>
            <a:off x="948906" y="1825625"/>
            <a:ext cx="10404894" cy="4351338"/>
          </a:xfrm>
        </p:spPr>
        <p:txBody>
          <a:bodyPr/>
          <a:lstStyle/>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一些</a:t>
            </a:r>
            <a:r>
              <a:rPr lang="zh-TW" altLang="en-US" sz="3200" b="1" dirty="0" smtClean="0">
                <a:solidFill>
                  <a:schemeClr val="tx1"/>
                </a:solidFill>
              </a:rPr>
              <a:t>物件</a:t>
            </a:r>
            <a:r>
              <a:rPr lang="en-US" altLang="zh-TW" sz="3200" b="1" dirty="0" smtClean="0">
                <a:solidFill>
                  <a:schemeClr val="tx1"/>
                </a:solidFill>
              </a:rPr>
              <a:t>(</a:t>
            </a:r>
            <a:r>
              <a:rPr lang="zh-TW" altLang="en-US" sz="3200" b="1" dirty="0" smtClean="0">
                <a:solidFill>
                  <a:schemeClr val="tx1"/>
                </a:solidFill>
              </a:rPr>
              <a:t>圖形、線條或文字</a:t>
            </a:r>
            <a:r>
              <a:rPr lang="en-US" altLang="zh-TW" sz="3200" b="1" dirty="0" smtClean="0">
                <a:solidFill>
                  <a:schemeClr val="tx1"/>
                </a:solidFill>
              </a:rPr>
              <a:t>)</a:t>
            </a:r>
            <a:r>
              <a:rPr lang="zh-TW" altLang="en-US" sz="3200" b="0" dirty="0" smtClean="0">
                <a:solidFill>
                  <a:schemeClr val="tx1"/>
                </a:solidFill>
              </a:rPr>
              <a:t>所組成</a:t>
            </a:r>
            <a:endParaRPr lang="en-US" altLang="zh-TW" sz="3200" b="0" dirty="0" smtClean="0">
              <a:solidFill>
                <a:schemeClr val="tx1"/>
              </a:solidFill>
            </a:endParaRPr>
          </a:p>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物件的形狀及位置以</a:t>
            </a:r>
            <a:r>
              <a:rPr lang="zh-TW" altLang="en-US" sz="3200" b="1" dirty="0" smtClean="0">
                <a:solidFill>
                  <a:schemeClr val="tx1"/>
                </a:solidFill>
              </a:rPr>
              <a:t>數學公式</a:t>
            </a:r>
            <a:r>
              <a:rPr lang="zh-TW" altLang="en-US" sz="3200" b="0" dirty="0" smtClean="0">
                <a:solidFill>
                  <a:schemeClr val="tx1"/>
                </a:solidFill>
              </a:rPr>
              <a:t>來定義</a:t>
            </a:r>
            <a:endParaRPr lang="en-US" altLang="zh-TW" sz="3200" b="0" dirty="0" smtClean="0">
              <a:solidFill>
                <a:schemeClr val="tx1"/>
              </a:solidFill>
            </a:endParaRPr>
          </a:p>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向量圖形編輯器，改變圖形的大小或修改其細節，而</a:t>
            </a:r>
            <a:r>
              <a:rPr lang="zh-TW" altLang="en-US" sz="3200" b="1" dirty="0" smtClean="0">
                <a:solidFill>
                  <a:schemeClr val="tx1"/>
                </a:solidFill>
              </a:rPr>
              <a:t>圖形的質素不會受到影響</a:t>
            </a:r>
            <a:r>
              <a:rPr lang="zh-TW" altLang="en-US" sz="3200" b="0" dirty="0" smtClean="0">
                <a:solidFill>
                  <a:schemeClr val="tx1"/>
                </a:solidFill>
              </a:rPr>
              <a:t>。</a:t>
            </a:r>
            <a:endParaRPr lang="en-US" altLang="zh-TW" sz="3200" b="0" dirty="0" smtClean="0">
              <a:solidFill>
                <a:schemeClr val="tx1"/>
              </a:solidFill>
            </a:endParaRPr>
          </a:p>
          <a:p>
            <a:endParaRPr lang="zh-HK" altLang="en-US" dirty="0"/>
          </a:p>
        </p:txBody>
      </p:sp>
    </p:spTree>
    <p:extLst>
      <p:ext uri="{BB962C8B-B14F-4D97-AF65-F5344CB8AC3E}">
        <p14:creationId xmlns:p14="http://schemas.microsoft.com/office/powerpoint/2010/main" val="32177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5" name="Picture 2" descr="RASTER的圖片搜尋結果"/>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3500" y="783203"/>
            <a:ext cx="69850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printcnx.com/wp-content/uploads/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3548744"/>
            <a:ext cx="6908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36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dirty="0"/>
          </a:p>
        </p:txBody>
      </p:sp>
      <p:graphicFrame>
        <p:nvGraphicFramePr>
          <p:cNvPr id="4" name="資料庫圖表 3"/>
          <p:cNvGraphicFramePr/>
          <p:nvPr>
            <p:extLst>
              <p:ext uri="{D42A27DB-BD31-4B8C-83A1-F6EECF244321}">
                <p14:modId xmlns:p14="http://schemas.microsoft.com/office/powerpoint/2010/main" val="1692846111"/>
              </p:ext>
            </p:extLst>
          </p:nvPr>
        </p:nvGraphicFramePr>
        <p:xfrm>
          <a:off x="2062480" y="6075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47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「像素」及「解像度」之間的分別</a:t>
            </a:r>
            <a:r>
              <a:rPr lang="en-US" altLang="zh-TW" dirty="0" smtClean="0"/>
              <a:t>?</a:t>
            </a:r>
            <a:endParaRPr lang="zh-HK" altLang="en-US" dirty="0"/>
          </a:p>
        </p:txBody>
      </p:sp>
      <p:sp>
        <p:nvSpPr>
          <p:cNvPr id="3" name="內容版面配置區 2"/>
          <p:cNvSpPr>
            <a:spLocks noGrp="1"/>
          </p:cNvSpPr>
          <p:nvPr>
            <p:ph idx="1"/>
          </p:nvPr>
        </p:nvSpPr>
        <p:spPr/>
        <p:txBody>
          <a:bodyPr/>
          <a:lstStyle/>
          <a:p>
            <a:r>
              <a:rPr lang="zh-TW" altLang="en-US" dirty="0">
                <a:solidFill>
                  <a:schemeClr val="tx1"/>
                </a:solidFill>
              </a:rPr>
              <a:t>「像素」及「解像度」之間的</a:t>
            </a:r>
            <a:r>
              <a:rPr lang="zh-TW" altLang="en-US" dirty="0" smtClean="0">
                <a:solidFill>
                  <a:schemeClr val="tx1"/>
                </a:solidFill>
              </a:rPr>
              <a:t>分別</a:t>
            </a:r>
            <a:r>
              <a:rPr lang="en-US" altLang="zh-TW" dirty="0" smtClean="0">
                <a:solidFill>
                  <a:schemeClr val="tx1"/>
                </a:solidFill>
              </a:rPr>
              <a:t>?</a:t>
            </a:r>
            <a:endParaRPr lang="en-US" altLang="zh-TW" dirty="0">
              <a:solidFill>
                <a:schemeClr val="tx1"/>
              </a:solidFill>
            </a:endParaRPr>
          </a:p>
          <a:p>
            <a:pPr marL="0" indent="0">
              <a:buNone/>
            </a:pPr>
            <a:r>
              <a:rPr lang="zh-TW" altLang="en-US" dirty="0">
                <a:solidFill>
                  <a:schemeClr val="tx1"/>
                </a:solidFill>
              </a:rPr>
              <a:t>「</a:t>
            </a:r>
            <a:r>
              <a:rPr lang="en-US" altLang="zh-TW" dirty="0">
                <a:solidFill>
                  <a:schemeClr val="tx1"/>
                </a:solidFill>
              </a:rPr>
              <a:t>300</a:t>
            </a:r>
            <a:r>
              <a:rPr lang="zh-TW" altLang="en-US" dirty="0">
                <a:solidFill>
                  <a:schemeClr val="tx1"/>
                </a:solidFill>
              </a:rPr>
              <a:t>萬像素相片」；解像度通常用來描述相片「長」及「高」的像素</a:t>
            </a:r>
            <a:r>
              <a:rPr lang="zh-TW" altLang="en-US" dirty="0" smtClean="0">
                <a:solidFill>
                  <a:schemeClr val="tx1"/>
                </a:solidFill>
              </a:rPr>
              <a:t>分別，</a:t>
            </a:r>
            <a:endParaRPr lang="en-US" altLang="zh-TW" dirty="0" smtClean="0">
              <a:solidFill>
                <a:schemeClr val="tx1"/>
              </a:solidFill>
            </a:endParaRPr>
          </a:p>
          <a:p>
            <a:pPr marL="0" indent="0">
              <a:buNone/>
            </a:pPr>
            <a:r>
              <a:rPr lang="zh-TW" altLang="en-US" dirty="0" smtClean="0">
                <a:solidFill>
                  <a:schemeClr val="tx1"/>
                </a:solidFill>
              </a:rPr>
              <a:t>例如</a:t>
            </a:r>
            <a:r>
              <a:rPr lang="zh-TW" altLang="en-US" dirty="0">
                <a:solidFill>
                  <a:schemeClr val="tx1"/>
                </a:solidFill>
              </a:rPr>
              <a:t>「</a:t>
            </a:r>
            <a:r>
              <a:rPr lang="en-US" altLang="zh-TW" dirty="0">
                <a:solidFill>
                  <a:schemeClr val="tx1"/>
                </a:solidFill>
              </a:rPr>
              <a:t>2,048×1,536</a:t>
            </a:r>
            <a:r>
              <a:rPr lang="zh-TW" altLang="en-US" dirty="0">
                <a:solidFill>
                  <a:schemeClr val="tx1"/>
                </a:solidFill>
              </a:rPr>
              <a:t>解像度</a:t>
            </a:r>
            <a:r>
              <a:rPr lang="zh-TW" altLang="en-US" dirty="0" smtClean="0">
                <a:solidFill>
                  <a:schemeClr val="tx1"/>
                </a:solidFill>
              </a:rPr>
              <a:t>」即</a:t>
            </a:r>
            <a:r>
              <a:rPr lang="zh-TW" altLang="en-US" dirty="0">
                <a:solidFill>
                  <a:schemeClr val="tx1"/>
                </a:solidFill>
              </a:rPr>
              <a:t>是說這張相片的長度有</a:t>
            </a:r>
            <a:r>
              <a:rPr lang="en-US" altLang="zh-TW" dirty="0">
                <a:solidFill>
                  <a:schemeClr val="tx1"/>
                </a:solidFill>
              </a:rPr>
              <a:t>2,048</a:t>
            </a:r>
            <a:r>
              <a:rPr lang="zh-TW" altLang="en-US" dirty="0">
                <a:solidFill>
                  <a:schemeClr val="tx1"/>
                </a:solidFill>
              </a:rPr>
              <a:t>像素，高度則有</a:t>
            </a:r>
            <a:r>
              <a:rPr lang="en-US" altLang="zh-TW" dirty="0">
                <a:solidFill>
                  <a:schemeClr val="tx1"/>
                </a:solidFill>
              </a:rPr>
              <a:t>1,536</a:t>
            </a:r>
            <a:r>
              <a:rPr lang="zh-TW" altLang="en-US" dirty="0">
                <a:solidFill>
                  <a:schemeClr val="tx1"/>
                </a:solidFill>
              </a:rPr>
              <a:t>像素</a:t>
            </a:r>
            <a:r>
              <a:rPr lang="zh-TW" altLang="en-US" dirty="0" smtClean="0">
                <a:solidFill>
                  <a:schemeClr val="tx1"/>
                </a:solidFill>
              </a:rPr>
              <a:t>。</a:t>
            </a:r>
            <a:endParaRPr lang="en-US" altLang="zh-TW" dirty="0" smtClean="0">
              <a:solidFill>
                <a:schemeClr val="tx1"/>
              </a:solidFill>
            </a:endParaRPr>
          </a:p>
          <a:p>
            <a:pPr marL="0" indent="0">
              <a:buNone/>
            </a:pPr>
            <a:r>
              <a:rPr lang="zh-TW" altLang="en-US" dirty="0" smtClean="0">
                <a:solidFill>
                  <a:schemeClr val="tx1"/>
                </a:solidFill>
              </a:rPr>
              <a:t>若</a:t>
            </a:r>
            <a:r>
              <a:rPr lang="zh-TW" altLang="en-US" dirty="0">
                <a:solidFill>
                  <a:schemeClr val="tx1"/>
                </a:solidFill>
              </a:rPr>
              <a:t>將兩者相乘就可得出總像度，例如</a:t>
            </a:r>
            <a:r>
              <a:rPr lang="en-US" altLang="zh-TW" dirty="0">
                <a:solidFill>
                  <a:schemeClr val="tx1"/>
                </a:solidFill>
              </a:rPr>
              <a:t>2,048×1,536</a:t>
            </a:r>
            <a:r>
              <a:rPr lang="zh-TW" altLang="en-US" dirty="0">
                <a:solidFill>
                  <a:schemeClr val="tx1"/>
                </a:solidFill>
              </a:rPr>
              <a:t>＝</a:t>
            </a:r>
            <a:r>
              <a:rPr lang="en-US" altLang="zh-TW" dirty="0">
                <a:solidFill>
                  <a:schemeClr val="tx1"/>
                </a:solidFill>
              </a:rPr>
              <a:t>3,145,728</a:t>
            </a:r>
            <a:r>
              <a:rPr lang="zh-TW" altLang="en-US" dirty="0">
                <a:solidFill>
                  <a:schemeClr val="tx1"/>
                </a:solidFill>
              </a:rPr>
              <a:t>（約等於</a:t>
            </a:r>
            <a:r>
              <a:rPr lang="en-US" altLang="zh-TW" dirty="0">
                <a:solidFill>
                  <a:schemeClr val="tx1"/>
                </a:solidFill>
              </a:rPr>
              <a:t>300</a:t>
            </a:r>
            <a:r>
              <a:rPr lang="zh-TW" altLang="en-US" dirty="0">
                <a:solidFill>
                  <a:schemeClr val="tx1"/>
                </a:solidFill>
              </a:rPr>
              <a:t>萬像素）</a:t>
            </a:r>
            <a:endParaRPr lang="zh-HK" altLang="en-US" dirty="0">
              <a:solidFill>
                <a:schemeClr val="tx1"/>
              </a:solidFill>
            </a:endParaRPr>
          </a:p>
        </p:txBody>
      </p:sp>
    </p:spTree>
    <p:extLst>
      <p:ext uri="{BB962C8B-B14F-4D97-AF65-F5344CB8AC3E}">
        <p14:creationId xmlns:p14="http://schemas.microsoft.com/office/powerpoint/2010/main" val="10207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圖片愈大是否等於愈細緻</a:t>
            </a:r>
            <a:r>
              <a:rPr lang="en-US" altLang="zh-TW" dirty="0" smtClean="0"/>
              <a:t>?</a:t>
            </a:r>
            <a:endParaRPr lang="zh-HK" altLang="en-US" dirty="0"/>
          </a:p>
        </p:txBody>
      </p:sp>
      <p:sp>
        <p:nvSpPr>
          <p:cNvPr id="5" name="文字版面配置區 4"/>
          <p:cNvSpPr>
            <a:spLocks noGrp="1"/>
          </p:cNvSpPr>
          <p:nvPr>
            <p:ph type="body" idx="1"/>
          </p:nvPr>
        </p:nvSpPr>
        <p:spPr/>
        <p:txBody>
          <a:bodyPr/>
          <a:lstStyle/>
          <a:p>
            <a:r>
              <a:rPr lang="en-US" altLang="zh-TW" dirty="0" smtClean="0"/>
              <a:t>2.6</a:t>
            </a:r>
            <a:r>
              <a:rPr lang="zh-TW" altLang="en-US" dirty="0" smtClean="0"/>
              <a:t>*</a:t>
            </a:r>
            <a:r>
              <a:rPr lang="en-US" altLang="zh-TW" dirty="0" smtClean="0"/>
              <a:t>4.42(272</a:t>
            </a:r>
            <a:r>
              <a:rPr lang="zh-TW" altLang="en-US" dirty="0" smtClean="0"/>
              <a:t>*</a:t>
            </a:r>
            <a:r>
              <a:rPr lang="en-US" altLang="zh-TW" smtClean="0"/>
              <a:t>185)</a:t>
            </a:r>
          </a:p>
        </p:txBody>
      </p:sp>
      <p:sp>
        <p:nvSpPr>
          <p:cNvPr id="3" name="內容版面配置區 2"/>
          <p:cNvSpPr>
            <a:spLocks noGrp="1"/>
          </p:cNvSpPr>
          <p:nvPr>
            <p:ph sz="half" idx="2"/>
          </p:nvPr>
        </p:nvSpPr>
        <p:spPr/>
        <p:txBody>
          <a:bodyPr/>
          <a:lstStyle/>
          <a:p>
            <a:endParaRPr lang="en-US" altLang="zh-HK" dirty="0"/>
          </a:p>
          <a:p>
            <a:endParaRPr lang="en-US" altLang="zh-HK" dirty="0" smtClean="0"/>
          </a:p>
          <a:p>
            <a:endParaRPr lang="en-US" altLang="zh-HK" dirty="0"/>
          </a:p>
          <a:p>
            <a:endParaRPr lang="zh-HK" altLang="en-US" dirty="0"/>
          </a:p>
        </p:txBody>
      </p:sp>
      <p:sp>
        <p:nvSpPr>
          <p:cNvPr id="6" name="文字版面配置區 5"/>
          <p:cNvSpPr>
            <a:spLocks noGrp="1"/>
          </p:cNvSpPr>
          <p:nvPr>
            <p:ph type="body" sz="quarter" idx="3"/>
          </p:nvPr>
        </p:nvSpPr>
        <p:spPr/>
        <p:txBody>
          <a:bodyPr/>
          <a:lstStyle/>
          <a:p>
            <a:r>
              <a:rPr lang="en-US" altLang="zh-TW" dirty="0" smtClean="0"/>
              <a:t>10.4</a:t>
            </a:r>
            <a:r>
              <a:rPr lang="zh-TW" altLang="en-US" dirty="0" smtClean="0"/>
              <a:t>*</a:t>
            </a:r>
            <a:r>
              <a:rPr lang="en-US" altLang="zh-TW" dirty="0" smtClean="0"/>
              <a:t>17.66</a:t>
            </a:r>
            <a:endParaRPr lang="zh-HK" altLang="en-US" dirty="0"/>
          </a:p>
        </p:txBody>
      </p:sp>
      <p:pic>
        <p:nvPicPr>
          <p:cNvPr id="11266" name="Picture 2" descr="https://encrypted-tbn0.gstatic.com/images?q=tbn:ANd9GcTUbpKkfzoe6JPqMcjOwaQp8F3MWBlUXkicByT4Bn5PD9MNdf7g"/>
          <p:cNvPicPr>
            <a:picLocks noChangeAspect="1" noChangeArrowheads="1"/>
          </p:cNvPicPr>
          <p:nvPr/>
        </p:nvPicPr>
        <p:blipFill rotWithShape="1">
          <a:blip r:embed="rId2">
            <a:extLst>
              <a:ext uri="{28A0092B-C50C-407E-A947-70E740481C1C}">
                <a14:useLocalDpi xmlns:a14="http://schemas.microsoft.com/office/drawing/2010/main" val="0"/>
              </a:ext>
            </a:extLst>
          </a:blip>
          <a:srcRect l="17944" t="45283" r="20711" b="1589"/>
          <a:stretch/>
        </p:blipFill>
        <p:spPr bwMode="auto">
          <a:xfrm>
            <a:off x="1175657" y="2974070"/>
            <a:ext cx="1589315" cy="9361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ANd9GcTUbpKkfzoe6JPqMcjOwaQp8F3MWBlUXkicByT4Bn5PD9MNdf7g"/>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17944" t="45283" r="20711" b="1589"/>
          <a:stretch/>
        </p:blipFill>
        <p:spPr bwMode="auto">
          <a:xfrm>
            <a:off x="6323162" y="2536837"/>
            <a:ext cx="3073861" cy="181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01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30060" y="593367"/>
            <a:ext cx="10646340" cy="763600"/>
          </a:xfrm>
          <a:prstGeom prst="rect">
            <a:avLst/>
          </a:prstGeom>
        </p:spPr>
        <p:txBody>
          <a:bodyPr vert="horz" lIns="121900" tIns="121900" rIns="121900" bIns="121900" rtlCol="0" anchor="t" anchorCtr="0">
            <a:noAutofit/>
          </a:bodyPr>
          <a:lstStyle/>
          <a:p>
            <a:pPr>
              <a:spcAft>
                <a:spcPts val="1200"/>
              </a:spcAft>
              <a:buClr>
                <a:schemeClr val="dk1"/>
              </a:buClr>
              <a:buSzPct val="45833"/>
            </a:pPr>
            <a:r>
              <a:rPr lang="zh-TW" altLang="en-US" sz="3200" b="1" dirty="0">
                <a:solidFill>
                  <a:schemeClr val="tx1"/>
                </a:solidFill>
              </a:rPr>
              <a:t>音頻</a:t>
            </a:r>
          </a:p>
        </p:txBody>
      </p:sp>
      <p:sp>
        <p:nvSpPr>
          <p:cNvPr id="66" name="Shape 66"/>
          <p:cNvSpPr txBox="1">
            <a:spLocks noGrp="1"/>
          </p:cNvSpPr>
          <p:nvPr>
            <p:ph type="body" idx="1"/>
          </p:nvPr>
        </p:nvSpPr>
        <p:spPr>
          <a:prstGeom prst="rect">
            <a:avLst/>
          </a:prstGeom>
        </p:spPr>
        <p:txBody>
          <a:bodyPr vert="horz" lIns="121900" tIns="121900" rIns="121900" bIns="121900" rtlCol="0" anchor="t" anchorCtr="0">
            <a:noAutofit/>
          </a:bodyPr>
          <a:lstStyle/>
          <a:p>
            <a:pPr>
              <a:spcAft>
                <a:spcPts val="1200"/>
              </a:spcAft>
              <a:buClr>
                <a:schemeClr val="dk1"/>
              </a:buClr>
              <a:buSzPct val="45833"/>
              <a:buNone/>
            </a:pPr>
            <a:endParaRPr sz="3200" b="1" dirty="0">
              <a:solidFill>
                <a:srgbClr val="0000FF"/>
              </a:solidFill>
            </a:endParaRPr>
          </a:p>
          <a:p>
            <a:pPr marL="592664" indent="-457200">
              <a:lnSpc>
                <a:spcPct val="120000"/>
              </a:lnSpc>
              <a:spcAft>
                <a:spcPts val="667"/>
              </a:spcAft>
              <a:buClr>
                <a:schemeClr val="dk1"/>
              </a:buClr>
              <a:buFont typeface="Wingdings" panose="05000000000000000000" pitchFamily="2" charset="2"/>
              <a:buChar char="u"/>
            </a:pPr>
            <a:r>
              <a:rPr lang="zh-TW" altLang="en-US" sz="2667" dirty="0">
                <a:solidFill>
                  <a:schemeClr val="dk1"/>
                </a:solidFill>
              </a:rPr>
              <a:t>音頻檔案</a:t>
            </a:r>
            <a:r>
              <a:rPr lang="en-US" altLang="zh-TW" sz="2667" dirty="0">
                <a:solidFill>
                  <a:schemeClr val="dk1"/>
                </a:solidFill>
              </a:rPr>
              <a:t>=</a:t>
            </a:r>
            <a:r>
              <a:rPr lang="zh-TW" altLang="en-US" sz="2667" dirty="0">
                <a:solidFill>
                  <a:schemeClr val="dk1"/>
                </a:solidFill>
              </a:rPr>
              <a:t>數碼化的音樂、語音及音頻信號。</a:t>
            </a:r>
          </a:p>
          <a:p>
            <a:pPr marL="592664" indent="-457200">
              <a:lnSpc>
                <a:spcPct val="120000"/>
              </a:lnSpc>
              <a:spcAft>
                <a:spcPts val="667"/>
              </a:spcAft>
              <a:buClr>
                <a:schemeClr val="dk1"/>
              </a:buClr>
              <a:buFont typeface="Wingdings" panose="05000000000000000000" pitchFamily="2" charset="2"/>
              <a:buChar char="u"/>
            </a:pPr>
            <a:r>
              <a:rPr lang="zh-TW" altLang="en-US" sz="2667" dirty="0">
                <a:solidFill>
                  <a:schemeClr val="dk1"/>
                </a:solidFill>
              </a:rPr>
              <a:t>質素取決於</a:t>
            </a:r>
            <a:r>
              <a:rPr lang="zh-TW" altLang="en-US" sz="2667" b="1" dirty="0">
                <a:solidFill>
                  <a:schemeClr val="dk1"/>
                </a:solidFill>
              </a:rPr>
              <a:t>位元解像度</a:t>
            </a:r>
            <a:r>
              <a:rPr lang="zh-TW" altLang="en-US" sz="2667" dirty="0">
                <a:solidFill>
                  <a:schemeClr val="dk1"/>
                </a:solidFill>
              </a:rPr>
              <a:t>及</a:t>
            </a:r>
            <a:r>
              <a:rPr lang="zh-TW" altLang="en-US" sz="2667" b="1" dirty="0">
                <a:solidFill>
                  <a:schemeClr val="dk1"/>
                </a:solidFill>
              </a:rPr>
              <a:t>取樣頻率</a:t>
            </a:r>
            <a:r>
              <a:rPr lang="zh-TW" altLang="en-US" sz="2667" dirty="0">
                <a:solidFill>
                  <a:schemeClr val="dk1"/>
                </a:solidFill>
              </a:rPr>
              <a:t>。</a:t>
            </a:r>
          </a:p>
          <a:p>
            <a:pPr marL="592664" indent="-457200">
              <a:lnSpc>
                <a:spcPct val="120000"/>
              </a:lnSpc>
              <a:spcAft>
                <a:spcPts val="667"/>
              </a:spcAft>
              <a:buClr>
                <a:schemeClr val="dk1"/>
              </a:buClr>
              <a:buFont typeface="Wingdings" panose="05000000000000000000" pitchFamily="2" charset="2"/>
              <a:buChar char="u"/>
            </a:pPr>
            <a:r>
              <a:rPr lang="zh-TW" altLang="en-US" sz="2667" dirty="0">
                <a:solidFill>
                  <a:schemeClr val="dk1"/>
                </a:solidFill>
              </a:rPr>
              <a:t>位元解像度</a:t>
            </a:r>
          </a:p>
          <a:p>
            <a:pPr marL="609585" indent="-93131">
              <a:spcBef>
                <a:spcPts val="533"/>
              </a:spcBef>
              <a:buClr>
                <a:schemeClr val="dk1"/>
              </a:buClr>
              <a:buSzPct val="100000"/>
              <a:buNone/>
            </a:pPr>
            <a:r>
              <a:rPr lang="en-US" altLang="zh-TW" sz="1467" dirty="0" smtClean="0">
                <a:solidFill>
                  <a:schemeClr val="dk1"/>
                </a:solidFill>
              </a:rPr>
              <a:t>	</a:t>
            </a:r>
            <a:r>
              <a:rPr lang="zh-TW" altLang="en-US" sz="1467" dirty="0" smtClean="0">
                <a:solidFill>
                  <a:schemeClr val="dk1"/>
                </a:solidFill>
              </a:rPr>
              <a:t>指</a:t>
            </a:r>
            <a:r>
              <a:rPr lang="zh-TW" altLang="en-US" sz="1467" dirty="0">
                <a:solidFill>
                  <a:schemeClr val="dk1"/>
                </a:solidFill>
              </a:rPr>
              <a:t>代表一個</a:t>
            </a:r>
            <a:r>
              <a:rPr lang="zh-TW" altLang="en-US" sz="1467" b="1" dirty="0">
                <a:solidFill>
                  <a:schemeClr val="dk1"/>
                </a:solidFill>
              </a:rPr>
              <a:t>音頻信號的振幅</a:t>
            </a:r>
            <a:r>
              <a:rPr lang="zh-TW" altLang="en-US" sz="1467" dirty="0">
                <a:solidFill>
                  <a:schemeClr val="dk1"/>
                </a:solidFill>
              </a:rPr>
              <a:t>所需的位元數目</a:t>
            </a:r>
          </a:p>
          <a:p>
            <a:pPr marL="609585" indent="-93131">
              <a:spcBef>
                <a:spcPts val="533"/>
              </a:spcBef>
              <a:buClr>
                <a:schemeClr val="dk1"/>
              </a:buClr>
              <a:buSzPct val="100000"/>
              <a:buNone/>
            </a:pPr>
            <a:r>
              <a:rPr lang="en-US" altLang="zh-TW" sz="1467" dirty="0" smtClean="0">
                <a:solidFill>
                  <a:schemeClr val="dk1"/>
                </a:solidFill>
              </a:rPr>
              <a:t>	</a:t>
            </a:r>
            <a:r>
              <a:rPr lang="zh-TW" altLang="en-US" sz="1467" dirty="0" smtClean="0">
                <a:solidFill>
                  <a:schemeClr val="dk1"/>
                </a:solidFill>
              </a:rPr>
              <a:t>所</a:t>
            </a:r>
            <a:r>
              <a:rPr lang="zh-TW" altLang="en-US" sz="1467" dirty="0">
                <a:solidFill>
                  <a:schemeClr val="dk1"/>
                </a:solidFill>
              </a:rPr>
              <a:t>使用的</a:t>
            </a:r>
            <a:r>
              <a:rPr lang="zh-TW" altLang="en-US" sz="1467" b="1" dirty="0">
                <a:solidFill>
                  <a:schemeClr val="dk1"/>
                </a:solidFill>
              </a:rPr>
              <a:t>位元愈多</a:t>
            </a:r>
            <a:r>
              <a:rPr lang="en-US" altLang="zh-TW" sz="1467" dirty="0">
                <a:solidFill>
                  <a:schemeClr val="dk1"/>
                </a:solidFill>
              </a:rPr>
              <a:t>=</a:t>
            </a:r>
            <a:r>
              <a:rPr lang="zh-TW" altLang="en-US" sz="1467" dirty="0">
                <a:solidFill>
                  <a:schemeClr val="dk1"/>
                </a:solidFill>
              </a:rPr>
              <a:t>音頻信號的振幅愈</a:t>
            </a:r>
            <a:r>
              <a:rPr lang="zh-TW" altLang="en-US" sz="1467" b="1" dirty="0">
                <a:solidFill>
                  <a:schemeClr val="dk1"/>
                </a:solidFill>
              </a:rPr>
              <a:t>準確</a:t>
            </a:r>
          </a:p>
          <a:p>
            <a:pPr>
              <a:buNone/>
            </a:pPr>
            <a:endParaRPr dirty="0"/>
          </a:p>
        </p:txBody>
      </p:sp>
    </p:spTree>
    <p:extLst>
      <p:ext uri="{BB962C8B-B14F-4D97-AF65-F5344CB8AC3E}">
        <p14:creationId xmlns:p14="http://schemas.microsoft.com/office/powerpoint/2010/main" val="1318109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descr="An experiment to see how bit depth and sample rate affect different kinds of music.  vivaldi: 16/44.1: 0:00 vivaldi: 16/22: 0:21 vivaldi: 16/11: 0:42 vivaldi: 8/44.1: 1:01  Opeth: 16/44.1: 1:20 Opeth: 16/22: 1:41 Opeth: 16/11: 2:00 Opeth: 8/44.1: 2:20  Ke$ha: 16/44.1: 2:40 Ke$ha: 16/22: 3:01 Ke$ha: 16/11: 3:20 Ke$ha: 8/44.1: 3:41  beethoven: 16/44.4:00 beethoven: 16/22: 4:20 beethoven: 16/11: 4:40 beethoven: 8/44.1: 5:00  Yes: 16/44.1: 5:20 Yes: 16/22: 5:40 Yes: 16/11: 6:00 Yes: 8/44.1: 6:21" title="bit depth and sample rate video">
            <a:hlinkClick r:id="rId3"/>
          </p:cNvPr>
          <p:cNvSpPr/>
          <p:nvPr/>
        </p:nvSpPr>
        <p:spPr>
          <a:xfrm>
            <a:off x="4864143" y="896734"/>
            <a:ext cx="6686712" cy="5015033"/>
          </a:xfrm>
          <a:prstGeom prst="rect">
            <a:avLst/>
          </a:prstGeom>
          <a:blipFill>
            <a:blip r:embed="rId4">
              <a:alphaModFix/>
            </a:blip>
            <a:stretch>
              <a:fillRect/>
            </a:stretch>
          </a:blipFill>
          <a:ln>
            <a:noFill/>
          </a:ln>
        </p:spPr>
      </p:sp>
      <p:sp>
        <p:nvSpPr>
          <p:cNvPr id="72" name="Shape 72"/>
          <p:cNvSpPr txBox="1">
            <a:spLocks noGrp="1"/>
          </p:cNvSpPr>
          <p:nvPr>
            <p:ph type="title"/>
          </p:nvPr>
        </p:nvSpPr>
        <p:spPr>
          <a:prstGeom prst="rect">
            <a:avLst/>
          </a:prstGeom>
        </p:spPr>
        <p:txBody>
          <a:bodyPr vert="horz" lIns="121900" tIns="121900" rIns="121900" bIns="121900" rtlCol="0" anchor="t" anchorCtr="0">
            <a:noAutofit/>
          </a:bodyPr>
          <a:lstStyle/>
          <a:p>
            <a:r>
              <a:rPr lang="zh-TW"/>
              <a:t>小測試:</a:t>
            </a:r>
          </a:p>
        </p:txBody>
      </p:sp>
      <p:sp>
        <p:nvSpPr>
          <p:cNvPr id="73" name="Shape 73"/>
          <p:cNvSpPr txBox="1">
            <a:spLocks noGrp="1"/>
          </p:cNvSpPr>
          <p:nvPr>
            <p:ph type="body" idx="1"/>
          </p:nvPr>
        </p:nvSpPr>
        <p:spPr>
          <a:prstGeom prst="rect">
            <a:avLst/>
          </a:prstGeom>
        </p:spPr>
        <p:txBody>
          <a:bodyPr vert="horz" lIns="121900" tIns="121900" rIns="121900" bIns="121900" rtlCol="0" anchor="t" anchorCtr="0">
            <a:noAutofit/>
          </a:bodyPr>
          <a:lstStyle/>
          <a:p>
            <a:pPr>
              <a:buNone/>
            </a:pPr>
            <a:r>
              <a:rPr lang="zh-TW"/>
              <a:t>https://www.youtube.com/watch?v=CXI66YTd47c</a:t>
            </a:r>
          </a:p>
        </p:txBody>
      </p:sp>
    </p:spTree>
    <p:extLst>
      <p:ext uri="{BB962C8B-B14F-4D97-AF65-F5344CB8AC3E}">
        <p14:creationId xmlns:p14="http://schemas.microsoft.com/office/powerpoint/2010/main" val="2386413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259457" y="711200"/>
            <a:ext cx="3048476" cy="1217200"/>
          </a:xfrm>
          <a:prstGeom prst="rect">
            <a:avLst/>
          </a:prstGeom>
        </p:spPr>
        <p:txBody>
          <a:bodyPr vert="horz" lIns="121900" tIns="121900" rIns="121900" bIns="121900" rtlCol="0" anchor="t" anchorCtr="0">
            <a:noAutofit/>
          </a:bodyPr>
          <a:lstStyle/>
          <a:p>
            <a:pPr>
              <a:lnSpc>
                <a:spcPct val="120000"/>
              </a:lnSpc>
              <a:spcAft>
                <a:spcPts val="667"/>
              </a:spcAft>
              <a:buClr>
                <a:schemeClr val="dk1"/>
              </a:buClr>
              <a:buSzPct val="55000"/>
            </a:pPr>
            <a:r>
              <a:rPr lang="zh-TW" altLang="en-US" sz="2667" dirty="0">
                <a:solidFill>
                  <a:schemeClr val="dk1"/>
                </a:solidFill>
              </a:rPr>
              <a:t>取樣頻率</a:t>
            </a:r>
          </a:p>
        </p:txBody>
      </p:sp>
      <p:sp>
        <p:nvSpPr>
          <p:cNvPr id="79" name="Shape 79"/>
          <p:cNvSpPr txBox="1">
            <a:spLocks noGrp="1"/>
          </p:cNvSpPr>
          <p:nvPr>
            <p:ph type="body" idx="1"/>
          </p:nvPr>
        </p:nvSpPr>
        <p:spPr>
          <a:xfrm>
            <a:off x="615133" y="1742536"/>
            <a:ext cx="3692800" cy="3881886"/>
          </a:xfrm>
          <a:prstGeom prst="rect">
            <a:avLst/>
          </a:prstGeom>
        </p:spPr>
        <p:txBody>
          <a:bodyPr vert="horz" lIns="121900" tIns="121900" rIns="121900" bIns="121900" rtlCol="0" anchor="t" anchorCtr="0">
            <a:noAutofit/>
          </a:bodyPr>
          <a:lstStyle/>
          <a:p>
            <a:pPr marL="497412" indent="-285750">
              <a:spcBef>
                <a:spcPts val="533"/>
              </a:spcBef>
              <a:spcAft>
                <a:spcPts val="0"/>
              </a:spcAft>
              <a:buClr>
                <a:schemeClr val="dk1"/>
              </a:buClr>
              <a:buFont typeface="Wingdings" panose="05000000000000000000" pitchFamily="2" charset="2"/>
              <a:buChar char="u"/>
            </a:pPr>
            <a:r>
              <a:rPr lang="zh-TW" altLang="en-US" sz="1800" dirty="0">
                <a:solidFill>
                  <a:schemeClr val="dk1"/>
                </a:solidFill>
              </a:rPr>
              <a:t>是在轉換過程中</a:t>
            </a:r>
            <a:r>
              <a:rPr lang="zh-TW" altLang="en-US" sz="1800" b="1" dirty="0">
                <a:solidFill>
                  <a:schemeClr val="dk1"/>
                </a:solidFill>
              </a:rPr>
              <a:t>每秒所讀取的音頻信號的數目</a:t>
            </a:r>
          </a:p>
          <a:p>
            <a:pPr marL="497412" indent="-285750">
              <a:spcBef>
                <a:spcPts val="533"/>
              </a:spcBef>
              <a:spcAft>
                <a:spcPts val="0"/>
              </a:spcAft>
              <a:buClr>
                <a:schemeClr val="dk1"/>
              </a:buClr>
              <a:buFont typeface="Wingdings" panose="05000000000000000000" pitchFamily="2" charset="2"/>
              <a:buChar char="u"/>
            </a:pPr>
            <a:r>
              <a:rPr lang="en-US" altLang="zh-TW" sz="1800" dirty="0">
                <a:solidFill>
                  <a:schemeClr val="dk1"/>
                </a:solidFill>
              </a:rPr>
              <a:t>Hz </a:t>
            </a:r>
            <a:r>
              <a:rPr lang="zh-TW" altLang="en-US" sz="1800" dirty="0">
                <a:solidFill>
                  <a:schemeClr val="dk1"/>
                </a:solidFill>
              </a:rPr>
              <a:t>作量度單位</a:t>
            </a:r>
          </a:p>
          <a:p>
            <a:pPr marL="497412" indent="-285750">
              <a:spcBef>
                <a:spcPts val="533"/>
              </a:spcBef>
              <a:spcAft>
                <a:spcPts val="0"/>
              </a:spcAft>
              <a:buClr>
                <a:schemeClr val="dk1"/>
              </a:buClr>
              <a:buFont typeface="Wingdings" panose="05000000000000000000" pitchFamily="2" charset="2"/>
              <a:buChar char="u"/>
            </a:pPr>
            <a:r>
              <a:rPr lang="zh-TW" altLang="en-US" sz="1800" dirty="0">
                <a:solidFill>
                  <a:srgbClr val="FF0000"/>
                </a:solidFill>
              </a:rPr>
              <a:t>取樣頻率愈高</a:t>
            </a:r>
            <a:r>
              <a:rPr lang="en-US" altLang="zh-TW" sz="1800" dirty="0">
                <a:solidFill>
                  <a:srgbClr val="FF0000"/>
                </a:solidFill>
              </a:rPr>
              <a:t>=</a:t>
            </a:r>
            <a:r>
              <a:rPr lang="zh-TW" altLang="en-US" sz="1800" dirty="0">
                <a:solidFill>
                  <a:srgbClr val="FF0000"/>
                </a:solidFill>
              </a:rPr>
              <a:t>數碼音頻質素愈高</a:t>
            </a:r>
          </a:p>
        </p:txBody>
      </p:sp>
      <p:graphicFrame>
        <p:nvGraphicFramePr>
          <p:cNvPr id="80" name="Shape 80"/>
          <p:cNvGraphicFramePr/>
          <p:nvPr>
            <p:extLst>
              <p:ext uri="{D42A27DB-BD31-4B8C-83A1-F6EECF244321}">
                <p14:modId xmlns:p14="http://schemas.microsoft.com/office/powerpoint/2010/main" val="3656274447"/>
              </p:ext>
            </p:extLst>
          </p:nvPr>
        </p:nvGraphicFramePr>
        <p:xfrm>
          <a:off x="4556101" y="280755"/>
          <a:ext cx="7197467" cy="3431848"/>
        </p:xfrm>
        <a:graphic>
          <a:graphicData uri="http://schemas.openxmlformats.org/drawingml/2006/table">
            <a:tbl>
              <a:tblPr>
                <a:noFill/>
              </a:tblPr>
              <a:tblGrid>
                <a:gridCol w="2609200"/>
                <a:gridCol w="2085567"/>
                <a:gridCol w="2502700"/>
              </a:tblGrid>
              <a:tr h="774152">
                <a:tc>
                  <a:txBody>
                    <a:bodyPr/>
                    <a:lstStyle/>
                    <a:p>
                      <a:pPr lvl="0" algn="ctr" rtl="0">
                        <a:lnSpc>
                          <a:spcPct val="145454"/>
                        </a:lnSpc>
                        <a:spcBef>
                          <a:spcPts val="0"/>
                        </a:spcBef>
                        <a:buNone/>
                      </a:pPr>
                      <a:r>
                        <a:rPr lang="zh-TW" sz="2400" b="1" dirty="0"/>
                        <a:t>音頻檔案類型</a:t>
                      </a:r>
                    </a:p>
                  </a:txBody>
                  <a:tcPr marL="121900" marR="121900" marT="121900" marB="121900">
                    <a:solidFill>
                      <a:srgbClr val="FFFF00"/>
                    </a:solidFill>
                  </a:tcPr>
                </a:tc>
                <a:tc>
                  <a:txBody>
                    <a:bodyPr/>
                    <a:lstStyle/>
                    <a:p>
                      <a:pPr lvl="0" algn="ctr" rtl="0">
                        <a:lnSpc>
                          <a:spcPct val="145454"/>
                        </a:lnSpc>
                        <a:spcBef>
                          <a:spcPts val="0"/>
                        </a:spcBef>
                        <a:buNone/>
                      </a:pPr>
                      <a:r>
                        <a:rPr lang="zh-TW" sz="2400" b="1"/>
                        <a:t>位元解像度</a:t>
                      </a:r>
                    </a:p>
                  </a:txBody>
                  <a:tcPr marL="121900" marR="121900" marT="121900" marB="121900">
                    <a:solidFill>
                      <a:srgbClr val="FFFF00"/>
                    </a:solidFill>
                  </a:tcPr>
                </a:tc>
                <a:tc>
                  <a:txBody>
                    <a:bodyPr/>
                    <a:lstStyle/>
                    <a:p>
                      <a:pPr lvl="0" algn="ctr" rtl="0">
                        <a:lnSpc>
                          <a:spcPct val="145454"/>
                        </a:lnSpc>
                        <a:spcBef>
                          <a:spcPts val="0"/>
                        </a:spcBef>
                        <a:buNone/>
                      </a:pPr>
                      <a:r>
                        <a:rPr lang="zh-TW" sz="2400" b="1"/>
                        <a:t>取樣頻率（Hz）</a:t>
                      </a:r>
                    </a:p>
                  </a:txBody>
                  <a:tcPr marL="121900" marR="121900" marT="121900" marB="121900">
                    <a:solidFill>
                      <a:srgbClr val="FFFF00"/>
                    </a:solidFill>
                  </a:tcPr>
                </a:tc>
              </a:tr>
              <a:tr h="664424">
                <a:tc>
                  <a:txBody>
                    <a:bodyPr/>
                    <a:lstStyle/>
                    <a:p>
                      <a:pPr lvl="0" algn="ctr" rtl="0">
                        <a:lnSpc>
                          <a:spcPct val="115000"/>
                        </a:lnSpc>
                        <a:spcBef>
                          <a:spcPts val="0"/>
                        </a:spcBef>
                        <a:buNone/>
                      </a:pPr>
                      <a:r>
                        <a:rPr lang="zh-TW" sz="2400" b="1"/>
                        <a:t>電話語音</a:t>
                      </a:r>
                    </a:p>
                  </a:txBody>
                  <a:tcPr marL="121900" marR="121900" marT="121900" marB="121900"/>
                </a:tc>
                <a:tc>
                  <a:txBody>
                    <a:bodyPr/>
                    <a:lstStyle/>
                    <a:p>
                      <a:pPr lvl="0" algn="ctr" rtl="0">
                        <a:lnSpc>
                          <a:spcPct val="115000"/>
                        </a:lnSpc>
                        <a:spcBef>
                          <a:spcPts val="0"/>
                        </a:spcBef>
                        <a:buNone/>
                      </a:pPr>
                      <a:r>
                        <a:rPr lang="zh-TW" sz="2400"/>
                        <a:t>8 位元</a:t>
                      </a:r>
                    </a:p>
                  </a:txBody>
                  <a:tcPr marL="121900" marR="121900" marT="121900" marB="121900"/>
                </a:tc>
                <a:tc>
                  <a:txBody>
                    <a:bodyPr/>
                    <a:lstStyle/>
                    <a:p>
                      <a:pPr lvl="0" algn="ctr" rtl="0">
                        <a:lnSpc>
                          <a:spcPct val="115000"/>
                        </a:lnSpc>
                        <a:spcBef>
                          <a:spcPts val="0"/>
                        </a:spcBef>
                        <a:buNone/>
                      </a:pPr>
                      <a:r>
                        <a:rPr lang="zh-TW" sz="2400"/>
                        <a:t>11,025</a:t>
                      </a:r>
                    </a:p>
                  </a:txBody>
                  <a:tcPr marL="121900" marR="121900" marT="121900" marB="121900"/>
                </a:tc>
              </a:tr>
              <a:tr h="664424">
                <a:tc>
                  <a:txBody>
                    <a:bodyPr/>
                    <a:lstStyle/>
                    <a:p>
                      <a:pPr lvl="0" algn="ctr" rtl="0">
                        <a:lnSpc>
                          <a:spcPct val="115000"/>
                        </a:lnSpc>
                        <a:spcBef>
                          <a:spcPts val="0"/>
                        </a:spcBef>
                        <a:buNone/>
                      </a:pPr>
                      <a:r>
                        <a:rPr lang="zh-TW" sz="2400" b="1"/>
                        <a:t>FM 廣播</a:t>
                      </a:r>
                    </a:p>
                  </a:txBody>
                  <a:tcPr marL="121900" marR="121900" marT="121900" marB="121900"/>
                </a:tc>
                <a:tc>
                  <a:txBody>
                    <a:bodyPr/>
                    <a:lstStyle/>
                    <a:p>
                      <a:pPr lvl="0" algn="ctr" rtl="0">
                        <a:lnSpc>
                          <a:spcPct val="115000"/>
                        </a:lnSpc>
                        <a:spcBef>
                          <a:spcPts val="0"/>
                        </a:spcBef>
                        <a:buNone/>
                      </a:pPr>
                      <a:r>
                        <a:rPr lang="zh-TW" sz="2400"/>
                        <a:t>16 位元</a:t>
                      </a:r>
                    </a:p>
                  </a:txBody>
                  <a:tcPr marL="121900" marR="121900" marT="121900" marB="121900"/>
                </a:tc>
                <a:tc>
                  <a:txBody>
                    <a:bodyPr/>
                    <a:lstStyle/>
                    <a:p>
                      <a:pPr lvl="0" algn="ctr" rtl="0">
                        <a:lnSpc>
                          <a:spcPct val="115000"/>
                        </a:lnSpc>
                        <a:spcBef>
                          <a:spcPts val="0"/>
                        </a:spcBef>
                        <a:buNone/>
                      </a:pPr>
                      <a:r>
                        <a:rPr lang="zh-TW" sz="2400"/>
                        <a:t>22,050</a:t>
                      </a:r>
                    </a:p>
                  </a:txBody>
                  <a:tcPr marL="121900" marR="121900" marT="121900" marB="121900"/>
                </a:tc>
              </a:tr>
              <a:tr h="664424">
                <a:tc>
                  <a:txBody>
                    <a:bodyPr/>
                    <a:lstStyle/>
                    <a:p>
                      <a:pPr lvl="0" algn="ctr" rtl="0">
                        <a:lnSpc>
                          <a:spcPct val="115000"/>
                        </a:lnSpc>
                        <a:spcBef>
                          <a:spcPts val="0"/>
                        </a:spcBef>
                        <a:buNone/>
                      </a:pPr>
                      <a:r>
                        <a:rPr lang="zh-TW" sz="2400" b="1" dirty="0"/>
                        <a:t>CD 光碟</a:t>
                      </a:r>
                    </a:p>
                  </a:txBody>
                  <a:tcPr marL="121900" marR="121900" marT="121900" marB="121900"/>
                </a:tc>
                <a:tc>
                  <a:txBody>
                    <a:bodyPr/>
                    <a:lstStyle/>
                    <a:p>
                      <a:pPr lvl="0" algn="ctr" rtl="0">
                        <a:lnSpc>
                          <a:spcPct val="115000"/>
                        </a:lnSpc>
                        <a:spcBef>
                          <a:spcPts val="0"/>
                        </a:spcBef>
                        <a:buNone/>
                      </a:pPr>
                      <a:r>
                        <a:rPr lang="zh-TW" sz="2400"/>
                        <a:t>16 位元</a:t>
                      </a:r>
                    </a:p>
                  </a:txBody>
                  <a:tcPr marL="121900" marR="121900" marT="121900" marB="121900"/>
                </a:tc>
                <a:tc>
                  <a:txBody>
                    <a:bodyPr/>
                    <a:lstStyle/>
                    <a:p>
                      <a:pPr lvl="0" algn="ctr" rtl="0">
                        <a:lnSpc>
                          <a:spcPct val="115000"/>
                        </a:lnSpc>
                        <a:spcBef>
                          <a:spcPts val="0"/>
                        </a:spcBef>
                        <a:buNone/>
                      </a:pPr>
                      <a:r>
                        <a:rPr lang="zh-TW" sz="2400"/>
                        <a:t>44,100</a:t>
                      </a:r>
                    </a:p>
                  </a:txBody>
                  <a:tcPr marL="121900" marR="121900" marT="121900" marB="121900"/>
                </a:tc>
              </a:tr>
              <a:tr h="664424">
                <a:tc>
                  <a:txBody>
                    <a:bodyPr/>
                    <a:lstStyle/>
                    <a:p>
                      <a:pPr lvl="0" algn="ctr" rtl="0">
                        <a:lnSpc>
                          <a:spcPct val="115000"/>
                        </a:lnSpc>
                        <a:spcBef>
                          <a:spcPts val="0"/>
                        </a:spcBef>
                        <a:buNone/>
                      </a:pPr>
                      <a:r>
                        <a:rPr lang="zh-TW" sz="2400" b="1"/>
                        <a:t>DVD 光碟</a:t>
                      </a:r>
                    </a:p>
                  </a:txBody>
                  <a:tcPr marL="121900" marR="121900" marT="121900" marB="121900"/>
                </a:tc>
                <a:tc>
                  <a:txBody>
                    <a:bodyPr/>
                    <a:lstStyle/>
                    <a:p>
                      <a:pPr lvl="0" algn="ctr" rtl="0">
                        <a:lnSpc>
                          <a:spcPct val="115000"/>
                        </a:lnSpc>
                        <a:spcBef>
                          <a:spcPts val="0"/>
                        </a:spcBef>
                        <a:buNone/>
                      </a:pPr>
                      <a:r>
                        <a:rPr lang="zh-TW" sz="2400"/>
                        <a:t>24 位元</a:t>
                      </a:r>
                    </a:p>
                  </a:txBody>
                  <a:tcPr marL="121900" marR="121900" marT="121900" marB="121900"/>
                </a:tc>
                <a:tc>
                  <a:txBody>
                    <a:bodyPr/>
                    <a:lstStyle/>
                    <a:p>
                      <a:pPr lvl="0" algn="ctr" rtl="0">
                        <a:lnSpc>
                          <a:spcPct val="115000"/>
                        </a:lnSpc>
                        <a:spcBef>
                          <a:spcPts val="0"/>
                        </a:spcBef>
                        <a:buNone/>
                      </a:pPr>
                      <a:r>
                        <a:rPr lang="zh-TW" sz="2400" dirty="0"/>
                        <a:t>96,000</a:t>
                      </a:r>
                    </a:p>
                  </a:txBody>
                  <a:tcPr marL="121900" marR="121900" marT="121900" marB="121900"/>
                </a:tc>
              </a:tr>
            </a:tbl>
          </a:graphicData>
        </a:graphic>
      </p:graphicFrame>
      <p:pic>
        <p:nvPicPr>
          <p:cNvPr id="81" name="Shape 81" descr="sampling rate的圖片搜尋結果"/>
          <p:cNvPicPr preferRelativeResize="0"/>
          <p:nvPr/>
        </p:nvPicPr>
        <p:blipFill>
          <a:blip r:embed="rId3">
            <a:alphaModFix/>
          </a:blip>
          <a:stretch>
            <a:fillRect/>
          </a:stretch>
        </p:blipFill>
        <p:spPr>
          <a:xfrm>
            <a:off x="6150634" y="3824484"/>
            <a:ext cx="3440544" cy="3033516"/>
          </a:xfrm>
          <a:prstGeom prst="rect">
            <a:avLst/>
          </a:prstGeom>
          <a:noFill/>
          <a:ln>
            <a:noFill/>
          </a:ln>
        </p:spPr>
      </p:pic>
    </p:spTree>
    <p:extLst>
      <p:ext uri="{BB962C8B-B14F-4D97-AF65-F5344CB8AC3E}">
        <p14:creationId xmlns:p14="http://schemas.microsoft.com/office/powerpoint/2010/main" val="282382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期望</a:t>
            </a:r>
            <a:r>
              <a:rPr lang="en-US" altLang="zh-TW" dirty="0"/>
              <a:t>:</a:t>
            </a:r>
            <a:endParaRPr lang="zh-HK" altLang="en-US" dirty="0"/>
          </a:p>
        </p:txBody>
      </p:sp>
      <p:sp>
        <p:nvSpPr>
          <p:cNvPr id="3" name="內容版面配置區 2"/>
          <p:cNvSpPr>
            <a:spLocks noGrp="1"/>
          </p:cNvSpPr>
          <p:nvPr>
            <p:ph idx="1"/>
          </p:nvPr>
        </p:nvSpPr>
        <p:spPr/>
        <p:txBody>
          <a:bodyPr>
            <a:normAutofit/>
          </a:bodyPr>
          <a:lstStyle/>
          <a:p>
            <a:r>
              <a:rPr lang="en-US" altLang="zh-TW" sz="3600" dirty="0" smtClean="0"/>
              <a:t>Respect</a:t>
            </a:r>
          </a:p>
          <a:p>
            <a:pPr marL="0" indent="0">
              <a:buNone/>
            </a:pPr>
            <a:r>
              <a:rPr lang="zh-TW" altLang="en-US" sz="3600" dirty="0" smtClean="0"/>
              <a:t>尊重</a:t>
            </a:r>
            <a:endParaRPr lang="en-US" altLang="zh-TW" sz="3600" dirty="0" smtClean="0"/>
          </a:p>
          <a:p>
            <a:r>
              <a:rPr lang="en-US" altLang="zh-TW" sz="3600" dirty="0" smtClean="0"/>
              <a:t>Follow instruction </a:t>
            </a:r>
          </a:p>
          <a:p>
            <a:pPr marL="0" indent="0">
              <a:buNone/>
            </a:pPr>
            <a:r>
              <a:rPr lang="zh-TW" altLang="en-US" sz="3600" dirty="0" smtClean="0"/>
              <a:t>跟從指示</a:t>
            </a:r>
            <a:endParaRPr lang="en-US" altLang="zh-TW" sz="3600" dirty="0" smtClean="0"/>
          </a:p>
          <a:p>
            <a:r>
              <a:rPr lang="en-US" altLang="zh-TW" sz="3600" dirty="0" smtClean="0"/>
              <a:t>Give your best effort and have Fun</a:t>
            </a:r>
            <a:r>
              <a:rPr lang="zh-TW" altLang="en-US" sz="3600" dirty="0" smtClean="0"/>
              <a:t> </a:t>
            </a:r>
            <a:endParaRPr lang="en-US" altLang="zh-TW" sz="3600" dirty="0" smtClean="0"/>
          </a:p>
          <a:p>
            <a:pPr marL="0" indent="0">
              <a:buNone/>
            </a:pPr>
            <a:r>
              <a:rPr lang="zh-TW" altLang="en-US" sz="3600" dirty="0" smtClean="0"/>
              <a:t>盡力做、享受</a:t>
            </a:r>
            <a:endParaRPr lang="en-US" altLang="zh-TW" sz="3600" dirty="0" smtClean="0"/>
          </a:p>
          <a:p>
            <a:pPr marL="0" indent="0">
              <a:buNone/>
            </a:pPr>
            <a:endParaRPr lang="zh-HK" altLang="en-US" dirty="0"/>
          </a:p>
        </p:txBody>
      </p:sp>
    </p:spTree>
    <p:extLst>
      <p:ext uri="{BB962C8B-B14F-4D97-AF65-F5344CB8AC3E}">
        <p14:creationId xmlns:p14="http://schemas.microsoft.com/office/powerpoint/2010/main" val="754774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87" name="Shape 87"/>
          <p:cNvSpPr txBox="1">
            <a:spLocks noGrp="1"/>
          </p:cNvSpPr>
          <p:nvPr>
            <p:ph type="body" idx="1"/>
          </p:nvPr>
        </p:nvSpPr>
        <p:spPr>
          <a:xfrm>
            <a:off x="415600" y="1656272"/>
            <a:ext cx="11360800" cy="4753153"/>
          </a:xfrm>
          <a:prstGeom prst="rect">
            <a:avLst/>
          </a:prstGeom>
        </p:spPr>
        <p:txBody>
          <a:bodyPr vert="horz" lIns="121900" tIns="121900" rIns="121900" bIns="121900" rtlCol="0" anchor="t" anchorCtr="0">
            <a:noAutofit/>
          </a:bodyPr>
          <a:lstStyle/>
          <a:p>
            <a:pPr>
              <a:buClr>
                <a:schemeClr val="dk1"/>
              </a:buClr>
              <a:buSzPct val="68750"/>
              <a:buNone/>
            </a:pPr>
            <a:r>
              <a:rPr lang="en-US" altLang="zh-TW" sz="2133" b="1" dirty="0">
                <a:solidFill>
                  <a:schemeClr val="tx1"/>
                </a:solidFill>
              </a:rPr>
              <a:t>16 </a:t>
            </a:r>
            <a:r>
              <a:rPr lang="zh-TW" altLang="en-US" sz="2133" b="1" dirty="0">
                <a:solidFill>
                  <a:schemeClr val="tx1"/>
                </a:solidFill>
              </a:rPr>
              <a:t>位元解像度的音頻檔案有較平滑的波形，比 </a:t>
            </a:r>
            <a:r>
              <a:rPr lang="en-US" altLang="zh-TW" sz="2133" b="1" dirty="0">
                <a:solidFill>
                  <a:schemeClr val="tx1"/>
                </a:solidFill>
              </a:rPr>
              <a:t>8 </a:t>
            </a:r>
            <a:r>
              <a:rPr lang="zh-TW" altLang="en-US" sz="2133" b="1" dirty="0">
                <a:solidFill>
                  <a:schemeClr val="tx1"/>
                </a:solidFill>
              </a:rPr>
              <a:t>位元解像度成鋸齒形的音頻檔案有較佳的質素。</a:t>
            </a:r>
          </a:p>
        </p:txBody>
      </p:sp>
      <p:pic>
        <p:nvPicPr>
          <p:cNvPr id="88" name="Shape 88"/>
          <p:cNvPicPr preferRelativeResize="0"/>
          <p:nvPr/>
        </p:nvPicPr>
        <p:blipFill>
          <a:blip r:embed="rId3">
            <a:alphaModFix/>
          </a:blip>
          <a:stretch>
            <a:fillRect/>
          </a:stretch>
        </p:blipFill>
        <p:spPr>
          <a:xfrm>
            <a:off x="905894" y="2279677"/>
            <a:ext cx="10604500" cy="3924300"/>
          </a:xfrm>
          <a:prstGeom prst="rect">
            <a:avLst/>
          </a:prstGeom>
          <a:noFill/>
          <a:ln>
            <a:noFill/>
          </a:ln>
        </p:spPr>
      </p:pic>
    </p:spTree>
    <p:extLst>
      <p:ext uri="{BB962C8B-B14F-4D97-AF65-F5344CB8AC3E}">
        <p14:creationId xmlns:p14="http://schemas.microsoft.com/office/powerpoint/2010/main" val="554720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94" name="Shape 94"/>
          <p:cNvSpPr txBox="1">
            <a:spLocks noGrp="1"/>
          </p:cNvSpPr>
          <p:nvPr>
            <p:ph type="body" idx="1"/>
          </p:nvPr>
        </p:nvSpPr>
        <p:spPr>
          <a:xfrm>
            <a:off x="415600" y="1725283"/>
            <a:ext cx="11360800" cy="4366550"/>
          </a:xfrm>
          <a:prstGeom prst="rect">
            <a:avLst/>
          </a:prstGeom>
        </p:spPr>
        <p:txBody>
          <a:bodyPr vert="horz" lIns="121900" tIns="121900" rIns="121900" bIns="121900" rtlCol="0" anchor="t" anchorCtr="0">
            <a:noAutofit/>
          </a:bodyPr>
          <a:lstStyle/>
          <a:p>
            <a:pPr>
              <a:buNone/>
            </a:pPr>
            <a:r>
              <a:rPr lang="en-US" altLang="zh-TW" sz="2133" b="1" dirty="0">
                <a:solidFill>
                  <a:schemeClr val="dk1"/>
                </a:solidFill>
              </a:rPr>
              <a:t>44 kHz </a:t>
            </a:r>
            <a:r>
              <a:rPr lang="zh-TW" altLang="en-US" sz="2133" b="1" dirty="0">
                <a:solidFill>
                  <a:schemeClr val="dk1"/>
                </a:solidFill>
              </a:rPr>
              <a:t>取樣頻率的音頻檔案有較多樣本，比 </a:t>
            </a:r>
            <a:r>
              <a:rPr lang="en-US" altLang="zh-TW" sz="2133" b="1" dirty="0">
                <a:solidFill>
                  <a:schemeClr val="dk1"/>
                </a:solidFill>
              </a:rPr>
              <a:t>11 kHz </a:t>
            </a:r>
            <a:r>
              <a:rPr lang="zh-TW" altLang="en-US" sz="2133" b="1" dirty="0">
                <a:solidFill>
                  <a:schemeClr val="dk1"/>
                </a:solidFill>
              </a:rPr>
              <a:t>來表達原來的音頻信號有較準確的取樣。</a:t>
            </a:r>
          </a:p>
          <a:p>
            <a:pPr>
              <a:buClr>
                <a:schemeClr val="dk1"/>
              </a:buClr>
              <a:buSzPct val="68750"/>
              <a:buNone/>
            </a:pPr>
            <a:endParaRPr sz="2133" b="1" u="sng" dirty="0">
              <a:solidFill>
                <a:schemeClr val="dk1"/>
              </a:solidFill>
            </a:endParaRPr>
          </a:p>
          <a:p>
            <a:pPr>
              <a:buNone/>
            </a:pPr>
            <a:endParaRPr dirty="0"/>
          </a:p>
        </p:txBody>
      </p:sp>
      <p:pic>
        <p:nvPicPr>
          <p:cNvPr id="95" name="Shape 95"/>
          <p:cNvPicPr preferRelativeResize="0"/>
          <p:nvPr/>
        </p:nvPicPr>
        <p:blipFill>
          <a:blip r:embed="rId3">
            <a:alphaModFix/>
          </a:blip>
          <a:stretch>
            <a:fillRect/>
          </a:stretch>
        </p:blipFill>
        <p:spPr>
          <a:xfrm>
            <a:off x="673867" y="2437233"/>
            <a:ext cx="10591800" cy="3937000"/>
          </a:xfrm>
          <a:prstGeom prst="rect">
            <a:avLst/>
          </a:prstGeom>
          <a:noFill/>
          <a:ln>
            <a:noFill/>
          </a:ln>
        </p:spPr>
      </p:pic>
    </p:spTree>
    <p:extLst>
      <p:ext uri="{BB962C8B-B14F-4D97-AF65-F5344CB8AC3E}">
        <p14:creationId xmlns:p14="http://schemas.microsoft.com/office/powerpoint/2010/main" val="1338472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vert="horz" lIns="121900" tIns="121900" rIns="121900" bIns="121900" rtlCol="0" anchor="t" anchorCtr="0">
            <a:noAutofit/>
          </a:bodyPr>
          <a:lstStyle/>
          <a:p>
            <a:pPr>
              <a:spcAft>
                <a:spcPts val="1200"/>
              </a:spcAft>
              <a:buClr>
                <a:schemeClr val="dk1"/>
              </a:buClr>
              <a:buSzPct val="45833"/>
            </a:pPr>
            <a:r>
              <a:rPr lang="zh-TW" altLang="en-US" sz="3200" b="1" dirty="0">
                <a:solidFill>
                  <a:schemeClr val="tx1"/>
                </a:solidFill>
              </a:rPr>
              <a:t>音頻</a:t>
            </a:r>
          </a:p>
        </p:txBody>
      </p:sp>
      <p:sp>
        <p:nvSpPr>
          <p:cNvPr id="101" name="Shape 101"/>
          <p:cNvSpPr txBox="1">
            <a:spLocks noGrp="1"/>
          </p:cNvSpPr>
          <p:nvPr>
            <p:ph type="body" idx="1"/>
          </p:nvPr>
        </p:nvSpPr>
        <p:spPr>
          <a:prstGeom prst="rect">
            <a:avLst/>
          </a:prstGeom>
        </p:spPr>
        <p:txBody>
          <a:bodyPr vert="horz" lIns="121900" tIns="121900" rIns="121900" bIns="121900" rtlCol="0" anchor="t" anchorCtr="0">
            <a:noAutofit/>
          </a:bodyPr>
          <a:lstStyle/>
          <a:p>
            <a:pPr>
              <a:lnSpc>
                <a:spcPct val="120000"/>
              </a:lnSpc>
              <a:spcAft>
                <a:spcPts val="667"/>
              </a:spcAft>
              <a:buClr>
                <a:schemeClr val="dk1"/>
              </a:buClr>
              <a:buSzPct val="55000"/>
              <a:buFont typeface="Wingdings" panose="05000000000000000000" pitchFamily="2" charset="2"/>
              <a:buChar char="u"/>
            </a:pPr>
            <a:r>
              <a:rPr lang="zh-TW" altLang="en-US" sz="2667" dirty="0">
                <a:solidFill>
                  <a:schemeClr val="dk1"/>
                </a:solidFill>
              </a:rPr>
              <a:t>立體聲音頻</a:t>
            </a:r>
            <a:r>
              <a:rPr lang="en-US" altLang="zh-TW" sz="2667" dirty="0">
                <a:solidFill>
                  <a:schemeClr val="dk1"/>
                </a:solidFill>
              </a:rPr>
              <a:t>:</a:t>
            </a:r>
            <a:r>
              <a:rPr lang="zh-TW" altLang="en-US" sz="2667" dirty="0">
                <a:solidFill>
                  <a:schemeClr val="dk1"/>
                </a:solidFill>
              </a:rPr>
              <a:t>兩個音頻信號，即</a:t>
            </a:r>
            <a:r>
              <a:rPr lang="zh-TW" altLang="en-US" sz="2667" b="1" dirty="0">
                <a:solidFill>
                  <a:schemeClr val="dk1"/>
                </a:solidFill>
              </a:rPr>
              <a:t>左聲道</a:t>
            </a:r>
            <a:r>
              <a:rPr lang="zh-TW" altLang="en-US" sz="2667" dirty="0">
                <a:solidFill>
                  <a:schemeClr val="dk1"/>
                </a:solidFill>
              </a:rPr>
              <a:t>和</a:t>
            </a:r>
            <a:r>
              <a:rPr lang="zh-TW" altLang="en-US" sz="2667" b="1" dirty="0">
                <a:solidFill>
                  <a:schemeClr val="dk1"/>
                </a:solidFill>
              </a:rPr>
              <a:t>右聲道</a:t>
            </a:r>
          </a:p>
          <a:p>
            <a:pPr>
              <a:lnSpc>
                <a:spcPct val="120000"/>
              </a:lnSpc>
              <a:spcAft>
                <a:spcPts val="667"/>
              </a:spcAft>
              <a:buClr>
                <a:schemeClr val="dk1"/>
              </a:buClr>
              <a:buSzPct val="55000"/>
              <a:buFont typeface="Wingdings" panose="05000000000000000000" pitchFamily="2" charset="2"/>
              <a:buChar char="u"/>
            </a:pPr>
            <a:r>
              <a:rPr lang="zh-TW" altLang="en-US" sz="2667" dirty="0">
                <a:solidFill>
                  <a:schemeClr val="dk1"/>
                </a:solidFill>
              </a:rPr>
              <a:t>單聲道</a:t>
            </a:r>
            <a:r>
              <a:rPr lang="en-US" altLang="zh-TW" sz="2667" dirty="0">
                <a:solidFill>
                  <a:schemeClr val="dk1"/>
                </a:solidFill>
              </a:rPr>
              <a:t>:</a:t>
            </a:r>
            <a:r>
              <a:rPr lang="zh-TW" altLang="en-US" sz="2667" dirty="0">
                <a:solidFill>
                  <a:schemeClr val="dk1"/>
                </a:solidFill>
              </a:rPr>
              <a:t>一個音頻信號</a:t>
            </a:r>
          </a:p>
          <a:p>
            <a:pPr>
              <a:lnSpc>
                <a:spcPct val="120000"/>
              </a:lnSpc>
              <a:spcAft>
                <a:spcPts val="667"/>
              </a:spcAft>
              <a:buClr>
                <a:schemeClr val="dk1"/>
              </a:buClr>
              <a:buSzPct val="55000"/>
              <a:buFont typeface="Wingdings" panose="05000000000000000000" pitchFamily="2" charset="2"/>
              <a:buChar char="u"/>
            </a:pPr>
            <a:r>
              <a:rPr lang="zh-TW" altLang="en-US" sz="2667" dirty="0">
                <a:solidFill>
                  <a:schemeClr val="dk1"/>
                </a:solidFill>
              </a:rPr>
              <a:t>音頻數據能夠以</a:t>
            </a:r>
            <a:r>
              <a:rPr lang="zh-TW" altLang="en-US" sz="2667" b="1" dirty="0">
                <a:solidFill>
                  <a:schemeClr val="dk1"/>
                </a:solidFill>
              </a:rPr>
              <a:t>未壓縮</a:t>
            </a:r>
            <a:r>
              <a:rPr lang="zh-TW" altLang="en-US" sz="2667" dirty="0">
                <a:solidFill>
                  <a:schemeClr val="dk1"/>
                </a:solidFill>
              </a:rPr>
              <a:t>或</a:t>
            </a:r>
            <a:r>
              <a:rPr lang="zh-TW" altLang="en-US" sz="2667" b="1" dirty="0">
                <a:solidFill>
                  <a:schemeClr val="dk1"/>
                </a:solidFill>
              </a:rPr>
              <a:t>已壓縮</a:t>
            </a:r>
            <a:r>
              <a:rPr lang="zh-TW" altLang="en-US" sz="2667" dirty="0">
                <a:solidFill>
                  <a:schemeClr val="dk1"/>
                </a:solidFill>
              </a:rPr>
              <a:t>的檔案格式儲存。</a:t>
            </a:r>
          </a:p>
          <a:p>
            <a:pPr>
              <a:buFont typeface="Wingdings" panose="05000000000000000000" pitchFamily="2" charset="2"/>
              <a:buChar char="u"/>
            </a:pPr>
            <a:endParaRPr dirty="0"/>
          </a:p>
        </p:txBody>
      </p:sp>
      <p:pic>
        <p:nvPicPr>
          <p:cNvPr id="102" name="Shape 102" descr="mono channel的圖片搜尋結果"/>
          <p:cNvPicPr preferRelativeResize="0"/>
          <p:nvPr/>
        </p:nvPicPr>
        <p:blipFill>
          <a:blip r:embed="rId3">
            <a:alphaModFix/>
          </a:blip>
          <a:stretch>
            <a:fillRect/>
          </a:stretch>
        </p:blipFill>
        <p:spPr>
          <a:xfrm>
            <a:off x="2569900" y="3739800"/>
            <a:ext cx="6874933" cy="2065867"/>
          </a:xfrm>
          <a:prstGeom prst="rect">
            <a:avLst/>
          </a:prstGeom>
          <a:noFill/>
          <a:ln>
            <a:noFill/>
          </a:ln>
        </p:spPr>
      </p:pic>
    </p:spTree>
    <p:extLst>
      <p:ext uri="{BB962C8B-B14F-4D97-AF65-F5344CB8AC3E}">
        <p14:creationId xmlns:p14="http://schemas.microsoft.com/office/powerpoint/2010/main" val="352880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08" name="Shape 108"/>
          <p:cNvSpPr txBox="1">
            <a:spLocks noGrp="1"/>
          </p:cNvSpPr>
          <p:nvPr>
            <p:ph type="body" idx="1"/>
          </p:nvPr>
        </p:nvSpPr>
        <p:spPr>
          <a:prstGeom prst="rect">
            <a:avLst/>
          </a:prstGeom>
        </p:spPr>
        <p:txBody>
          <a:bodyPr vert="horz" lIns="121900" tIns="121900" rIns="121900" bIns="121900" rtlCol="0" anchor="t" anchorCtr="0">
            <a:noAutofit/>
          </a:bodyPr>
          <a:lstStyle/>
          <a:p>
            <a:pPr>
              <a:buNone/>
            </a:pPr>
            <a:endParaRPr/>
          </a:p>
        </p:txBody>
      </p:sp>
      <p:pic>
        <p:nvPicPr>
          <p:cNvPr id="109" name="Shape 109"/>
          <p:cNvPicPr preferRelativeResize="0"/>
          <p:nvPr/>
        </p:nvPicPr>
        <p:blipFill>
          <a:blip r:embed="rId3">
            <a:alphaModFix/>
          </a:blip>
          <a:stretch>
            <a:fillRect/>
          </a:stretch>
        </p:blipFill>
        <p:spPr>
          <a:xfrm>
            <a:off x="1158758" y="671643"/>
            <a:ext cx="9592365" cy="5247200"/>
          </a:xfrm>
          <a:prstGeom prst="rect">
            <a:avLst/>
          </a:prstGeom>
          <a:noFill/>
          <a:ln>
            <a:noFill/>
          </a:ln>
        </p:spPr>
      </p:pic>
    </p:spTree>
    <p:extLst>
      <p:ext uri="{BB962C8B-B14F-4D97-AF65-F5344CB8AC3E}">
        <p14:creationId xmlns:p14="http://schemas.microsoft.com/office/powerpoint/2010/main" val="2981022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vert="horz" lIns="121900" tIns="121900" rIns="121900" bIns="121900" rtlCol="0" anchor="t" anchorCtr="0">
            <a:noAutofit/>
          </a:bodyPr>
          <a:lstStyle/>
          <a:p>
            <a:pPr>
              <a:spcAft>
                <a:spcPts val="1200"/>
              </a:spcAft>
              <a:buClr>
                <a:schemeClr val="dk1"/>
              </a:buClr>
              <a:buSzPct val="45833"/>
            </a:pPr>
            <a:r>
              <a:rPr lang="zh-TW" altLang="en-US" sz="3200" b="1" dirty="0">
                <a:solidFill>
                  <a:schemeClr val="tx1"/>
                </a:solidFill>
              </a:rPr>
              <a:t>視像</a:t>
            </a:r>
          </a:p>
        </p:txBody>
      </p:sp>
      <p:sp>
        <p:nvSpPr>
          <p:cNvPr id="115" name="Shape 115"/>
          <p:cNvSpPr txBox="1">
            <a:spLocks noGrp="1"/>
          </p:cNvSpPr>
          <p:nvPr>
            <p:ph type="body" idx="1"/>
          </p:nvPr>
        </p:nvSpPr>
        <p:spPr>
          <a:prstGeom prst="rect">
            <a:avLst/>
          </a:prstGeom>
        </p:spPr>
        <p:txBody>
          <a:bodyPr vert="horz" lIns="121900" tIns="121900" rIns="121900" bIns="121900" rtlCol="0" anchor="t" anchorCtr="0">
            <a:noAutofit/>
          </a:bodyPr>
          <a:lstStyle/>
          <a:p>
            <a:pPr>
              <a:lnSpc>
                <a:spcPct val="120000"/>
              </a:lnSpc>
              <a:spcAft>
                <a:spcPts val="667"/>
              </a:spcAft>
              <a:buClr>
                <a:schemeClr val="dk1"/>
              </a:buClr>
              <a:buSzPct val="55000"/>
              <a:buFont typeface="Wingdings" panose="05000000000000000000" pitchFamily="2" charset="2"/>
              <a:buChar char="u"/>
            </a:pPr>
            <a:r>
              <a:rPr lang="zh-TW" altLang="en-US" sz="2667" dirty="0">
                <a:solidFill>
                  <a:schemeClr val="tx1"/>
                </a:solidFill>
              </a:rPr>
              <a:t>視像</a:t>
            </a:r>
            <a:r>
              <a:rPr lang="en-US" altLang="zh-TW" sz="2667" dirty="0">
                <a:solidFill>
                  <a:schemeClr val="tx1"/>
                </a:solidFill>
              </a:rPr>
              <a:t>=</a:t>
            </a:r>
            <a:r>
              <a:rPr lang="zh-TW" altLang="en-US" sz="2667" dirty="0">
                <a:solidFill>
                  <a:schemeClr val="tx1"/>
                </a:solidFill>
              </a:rPr>
              <a:t>聲音效果</a:t>
            </a:r>
            <a:r>
              <a:rPr lang="en-US" altLang="zh-TW" sz="2667" dirty="0">
                <a:solidFill>
                  <a:schemeClr val="tx1"/>
                </a:solidFill>
              </a:rPr>
              <a:t>+</a:t>
            </a:r>
            <a:r>
              <a:rPr lang="zh-TW" altLang="en-US" sz="2667" dirty="0">
                <a:solidFill>
                  <a:schemeClr val="tx1"/>
                </a:solidFill>
              </a:rPr>
              <a:t>連串動作圖像</a:t>
            </a:r>
          </a:p>
          <a:p>
            <a:pPr>
              <a:lnSpc>
                <a:spcPct val="120000"/>
              </a:lnSpc>
              <a:spcAft>
                <a:spcPts val="667"/>
              </a:spcAft>
              <a:buClr>
                <a:schemeClr val="dk1"/>
              </a:buClr>
              <a:buSzPct val="55000"/>
              <a:buFont typeface="Wingdings" panose="05000000000000000000" pitchFamily="2" charset="2"/>
              <a:buChar char="u"/>
            </a:pPr>
            <a:r>
              <a:rPr lang="zh-TW" altLang="en-US" sz="2667" dirty="0">
                <a:solidFill>
                  <a:schemeClr val="tx1"/>
                </a:solidFill>
              </a:rPr>
              <a:t>檔案較圖片大</a:t>
            </a:r>
          </a:p>
          <a:p>
            <a:pPr>
              <a:buNone/>
            </a:pPr>
            <a:endParaRPr dirty="0"/>
          </a:p>
        </p:txBody>
      </p:sp>
      <p:pic>
        <p:nvPicPr>
          <p:cNvPr id="116" name="Shape 116" descr="frame per second的圖片搜尋結果"/>
          <p:cNvPicPr preferRelativeResize="0"/>
          <p:nvPr/>
        </p:nvPicPr>
        <p:blipFill>
          <a:blip r:embed="rId3">
            <a:alphaModFix/>
          </a:blip>
          <a:stretch>
            <a:fillRect/>
          </a:stretch>
        </p:blipFill>
        <p:spPr>
          <a:xfrm>
            <a:off x="4305732" y="2108266"/>
            <a:ext cx="7173032" cy="4657100"/>
          </a:xfrm>
          <a:prstGeom prst="rect">
            <a:avLst/>
          </a:prstGeom>
          <a:noFill/>
          <a:ln>
            <a:noFill/>
          </a:ln>
        </p:spPr>
      </p:pic>
    </p:spTree>
    <p:extLst>
      <p:ext uri="{BB962C8B-B14F-4D97-AF65-F5344CB8AC3E}">
        <p14:creationId xmlns:p14="http://schemas.microsoft.com/office/powerpoint/2010/main" val="4093571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22" name="Shape 122"/>
          <p:cNvSpPr txBox="1">
            <a:spLocks noGrp="1"/>
          </p:cNvSpPr>
          <p:nvPr>
            <p:ph type="body" idx="1"/>
          </p:nvPr>
        </p:nvSpPr>
        <p:spPr>
          <a:xfrm>
            <a:off x="415600" y="529800"/>
            <a:ext cx="11360800" cy="5562000"/>
          </a:xfrm>
          <a:prstGeom prst="rect">
            <a:avLst/>
          </a:prstGeom>
        </p:spPr>
        <p:txBody>
          <a:bodyPr vert="horz" lIns="121900" tIns="121900" rIns="121900" bIns="121900" rtlCol="0" anchor="t" anchorCtr="0">
            <a:noAutofit/>
          </a:bodyPr>
          <a:lstStyle/>
          <a:p>
            <a:pPr>
              <a:buClr>
                <a:schemeClr val="dk1"/>
              </a:buClr>
              <a:buSzPct val="57894"/>
              <a:buNone/>
            </a:pPr>
            <a:r>
              <a:rPr lang="zh-TW" altLang="en-US" sz="2533">
                <a:solidFill>
                  <a:schemeClr val="dk1"/>
                </a:solidFill>
              </a:rPr>
              <a:t>框架</a:t>
            </a:r>
          </a:p>
          <a:p>
            <a:pPr>
              <a:buClr>
                <a:schemeClr val="dk1"/>
              </a:buClr>
              <a:buSzPct val="68750"/>
              <a:buNone/>
            </a:pPr>
            <a:r>
              <a:rPr lang="zh-TW" altLang="en-US" sz="2133">
                <a:solidFill>
                  <a:schemeClr val="dk1"/>
                </a:solidFill>
              </a:rPr>
              <a:t>數碼化視像由一連串可附有音軌的順序框架（影像）組成</a:t>
            </a:r>
          </a:p>
          <a:p>
            <a:pPr>
              <a:buClr>
                <a:schemeClr val="dk1"/>
              </a:buClr>
              <a:buSzPct val="68750"/>
              <a:buNone/>
            </a:pPr>
            <a:r>
              <a:rPr lang="zh-TW" altLang="en-US" sz="2133">
                <a:solidFill>
                  <a:schemeClr val="dk1"/>
                </a:solidFill>
              </a:rPr>
              <a:t>在細節上只有少許不同的框架被順序地迅速顯示 → 連續動作</a:t>
            </a:r>
          </a:p>
          <a:p>
            <a:pPr>
              <a:buNone/>
            </a:pPr>
            <a:endParaRPr/>
          </a:p>
        </p:txBody>
      </p:sp>
      <p:pic>
        <p:nvPicPr>
          <p:cNvPr id="123" name="Shape 123" descr="video frame的圖片搜尋結果"/>
          <p:cNvPicPr preferRelativeResize="0"/>
          <p:nvPr/>
        </p:nvPicPr>
        <p:blipFill>
          <a:blip r:embed="rId3">
            <a:alphaModFix/>
          </a:blip>
          <a:stretch>
            <a:fillRect/>
          </a:stretch>
        </p:blipFill>
        <p:spPr>
          <a:xfrm>
            <a:off x="2269636" y="1944577"/>
            <a:ext cx="9299699" cy="3976565"/>
          </a:xfrm>
          <a:prstGeom prst="rect">
            <a:avLst/>
          </a:prstGeom>
          <a:noFill/>
          <a:ln>
            <a:noFill/>
          </a:ln>
        </p:spPr>
      </p:pic>
    </p:spTree>
    <p:extLst>
      <p:ext uri="{BB962C8B-B14F-4D97-AF65-F5344CB8AC3E}">
        <p14:creationId xmlns:p14="http://schemas.microsoft.com/office/powerpoint/2010/main" val="2182874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29" name="Shape 129"/>
          <p:cNvSpPr txBox="1">
            <a:spLocks noGrp="1"/>
          </p:cNvSpPr>
          <p:nvPr>
            <p:ph type="body" idx="1"/>
          </p:nvPr>
        </p:nvSpPr>
        <p:spPr>
          <a:xfrm>
            <a:off x="415600" y="1708029"/>
            <a:ext cx="11360800" cy="4383803"/>
          </a:xfrm>
          <a:prstGeom prst="rect">
            <a:avLst/>
          </a:prstGeom>
        </p:spPr>
        <p:txBody>
          <a:bodyPr vert="horz" lIns="121900" tIns="121900" rIns="121900" bIns="121900" rtlCol="0" anchor="t" anchorCtr="0">
            <a:noAutofit/>
          </a:bodyPr>
          <a:lstStyle/>
          <a:p>
            <a:pPr>
              <a:buClr>
                <a:schemeClr val="dk1"/>
              </a:buClr>
              <a:buSzPct val="57894"/>
              <a:buNone/>
            </a:pPr>
            <a:r>
              <a:rPr lang="zh-TW" altLang="en-US" sz="2533" dirty="0">
                <a:solidFill>
                  <a:schemeClr val="dk1"/>
                </a:solidFill>
              </a:rPr>
              <a:t>視像框大小</a:t>
            </a:r>
          </a:p>
          <a:p>
            <a:pPr>
              <a:buClr>
                <a:schemeClr val="dk1"/>
              </a:buClr>
              <a:buSzPct val="68750"/>
              <a:buNone/>
            </a:pPr>
            <a:r>
              <a:rPr lang="zh-TW" altLang="en-US" sz="2133" dirty="0">
                <a:solidFill>
                  <a:schemeClr val="dk1"/>
                </a:solidFill>
              </a:rPr>
              <a:t>是指每個獨立框架的長度和寬度</a:t>
            </a:r>
          </a:p>
          <a:p>
            <a:pPr>
              <a:buClr>
                <a:schemeClr val="dk1"/>
              </a:buClr>
              <a:buSzPct val="68750"/>
              <a:buNone/>
            </a:pPr>
            <a:r>
              <a:rPr lang="zh-TW" altLang="en-US" sz="2133" dirty="0">
                <a:solidFill>
                  <a:schemeClr val="dk1"/>
                </a:solidFill>
              </a:rPr>
              <a:t>視像框愈大→ 畫面質素愈高→ 所需的存貯空間愈大</a:t>
            </a:r>
          </a:p>
          <a:p>
            <a:pPr>
              <a:buNone/>
            </a:pPr>
            <a:endParaRPr dirty="0"/>
          </a:p>
        </p:txBody>
      </p:sp>
      <p:pic>
        <p:nvPicPr>
          <p:cNvPr id="130" name="Shape 130"/>
          <p:cNvPicPr preferRelativeResize="0"/>
          <p:nvPr/>
        </p:nvPicPr>
        <p:blipFill rotWithShape="1">
          <a:blip r:embed="rId3">
            <a:alphaModFix/>
          </a:blip>
          <a:srcRect l="11809" t="56693" r="49695" b="17862"/>
          <a:stretch/>
        </p:blipFill>
        <p:spPr>
          <a:xfrm>
            <a:off x="2866934" y="3743666"/>
            <a:ext cx="6774665" cy="2407033"/>
          </a:xfrm>
          <a:prstGeom prst="rect">
            <a:avLst/>
          </a:prstGeom>
          <a:noFill/>
          <a:ln>
            <a:noFill/>
          </a:ln>
        </p:spPr>
      </p:pic>
    </p:spTree>
    <p:extLst>
      <p:ext uri="{BB962C8B-B14F-4D97-AF65-F5344CB8AC3E}">
        <p14:creationId xmlns:p14="http://schemas.microsoft.com/office/powerpoint/2010/main" val="2197074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36" name="Shape 136"/>
          <p:cNvSpPr txBox="1">
            <a:spLocks noGrp="1"/>
          </p:cNvSpPr>
          <p:nvPr>
            <p:ph type="body" idx="1"/>
          </p:nvPr>
        </p:nvSpPr>
        <p:spPr>
          <a:xfrm>
            <a:off x="415600" y="1673525"/>
            <a:ext cx="11360800" cy="4418308"/>
          </a:xfrm>
          <a:prstGeom prst="rect">
            <a:avLst/>
          </a:prstGeom>
        </p:spPr>
        <p:txBody>
          <a:bodyPr vert="horz" lIns="121900" tIns="121900" rIns="121900" bIns="121900" rtlCol="0" anchor="t" anchorCtr="0">
            <a:noAutofit/>
          </a:bodyPr>
          <a:lstStyle/>
          <a:p>
            <a:pPr>
              <a:buClr>
                <a:schemeClr val="dk1"/>
              </a:buClr>
              <a:buSzPct val="57894"/>
              <a:buNone/>
            </a:pPr>
            <a:r>
              <a:rPr lang="zh-TW" altLang="en-US" sz="2533" dirty="0">
                <a:solidFill>
                  <a:schemeClr val="dk1"/>
                </a:solidFill>
              </a:rPr>
              <a:t>色深</a:t>
            </a:r>
          </a:p>
          <a:p>
            <a:pPr marL="512229" indent="-342900">
              <a:buClr>
                <a:schemeClr val="dk1"/>
              </a:buClr>
              <a:buFont typeface="Wingdings" panose="05000000000000000000" pitchFamily="2" charset="2"/>
              <a:buChar char="u"/>
            </a:pPr>
            <a:r>
              <a:rPr lang="zh-TW" altLang="en-US" sz="2133" dirty="0">
                <a:solidFill>
                  <a:schemeClr val="dk1"/>
                </a:solidFill>
              </a:rPr>
              <a:t>每個視像框由以長方形網格編排的像素組成</a:t>
            </a:r>
          </a:p>
          <a:p>
            <a:pPr marL="512229" indent="-342900">
              <a:buClr>
                <a:schemeClr val="dk1"/>
              </a:buClr>
              <a:buFont typeface="Wingdings" panose="05000000000000000000" pitchFamily="2" charset="2"/>
              <a:buChar char="u"/>
            </a:pPr>
            <a:r>
              <a:rPr lang="zh-TW" altLang="en-US" sz="2133" dirty="0">
                <a:solidFill>
                  <a:schemeClr val="dk1"/>
                </a:solidFill>
              </a:rPr>
              <a:t>每個像素的色深代表存貯顏色資料所使用的位元數目</a:t>
            </a:r>
          </a:p>
          <a:p>
            <a:pPr marL="512229" indent="-342900">
              <a:buClr>
                <a:schemeClr val="dk1"/>
              </a:buClr>
              <a:buFont typeface="Wingdings" panose="05000000000000000000" pitchFamily="2" charset="2"/>
              <a:buChar char="u"/>
            </a:pPr>
            <a:r>
              <a:rPr lang="zh-TW" altLang="en-US" sz="2133" dirty="0">
                <a:solidFill>
                  <a:schemeClr val="dk1"/>
                </a:solidFill>
              </a:rPr>
              <a:t>大部分視像採用</a:t>
            </a:r>
            <a:r>
              <a:rPr lang="en-US" altLang="zh-TW" sz="2133" dirty="0">
                <a:solidFill>
                  <a:schemeClr val="dk1"/>
                </a:solidFill>
              </a:rPr>
              <a:t>24</a:t>
            </a:r>
            <a:r>
              <a:rPr lang="zh-TW" altLang="en-US" sz="2133" dirty="0">
                <a:solidFill>
                  <a:schemeClr val="dk1"/>
                </a:solidFill>
              </a:rPr>
              <a:t>位元</a:t>
            </a:r>
            <a:r>
              <a:rPr lang="en-US" altLang="zh-TW" sz="2133" dirty="0">
                <a:solidFill>
                  <a:schemeClr val="dk1"/>
                </a:solidFill>
              </a:rPr>
              <a:t>/</a:t>
            </a:r>
            <a:r>
              <a:rPr lang="zh-TW" altLang="en-US" sz="2133" dirty="0">
                <a:solidFill>
                  <a:schemeClr val="dk1"/>
                </a:solidFill>
              </a:rPr>
              <a:t>像素的色深</a:t>
            </a:r>
          </a:p>
          <a:p>
            <a:pPr>
              <a:buNone/>
            </a:pPr>
            <a:endParaRPr dirty="0"/>
          </a:p>
        </p:txBody>
      </p:sp>
    </p:spTree>
    <p:extLst>
      <p:ext uri="{BB962C8B-B14F-4D97-AF65-F5344CB8AC3E}">
        <p14:creationId xmlns:p14="http://schemas.microsoft.com/office/powerpoint/2010/main" val="2376791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42" name="Shape 142"/>
          <p:cNvSpPr txBox="1">
            <a:spLocks noGrp="1"/>
          </p:cNvSpPr>
          <p:nvPr>
            <p:ph type="body" idx="1"/>
          </p:nvPr>
        </p:nvSpPr>
        <p:spPr>
          <a:xfrm>
            <a:off x="415600" y="1229067"/>
            <a:ext cx="11360800" cy="4862800"/>
          </a:xfrm>
          <a:prstGeom prst="rect">
            <a:avLst/>
          </a:prstGeom>
        </p:spPr>
        <p:txBody>
          <a:bodyPr vert="horz" lIns="121900" tIns="121900" rIns="121900" bIns="121900" rtlCol="0" anchor="t" anchorCtr="0">
            <a:noAutofit/>
          </a:bodyPr>
          <a:lstStyle/>
          <a:p>
            <a:pPr>
              <a:buClr>
                <a:schemeClr val="dk1"/>
              </a:buClr>
              <a:buSzPct val="57894"/>
              <a:buNone/>
            </a:pPr>
            <a:r>
              <a:rPr lang="zh-TW" altLang="en-US" sz="2533" dirty="0">
                <a:solidFill>
                  <a:schemeClr val="dk1"/>
                </a:solidFill>
              </a:rPr>
              <a:t>幀速率</a:t>
            </a:r>
          </a:p>
          <a:p>
            <a:pPr>
              <a:buClr>
                <a:schemeClr val="dk1"/>
              </a:buClr>
              <a:buSzPct val="68750"/>
              <a:buFont typeface="Wingdings" panose="05000000000000000000" pitchFamily="2" charset="2"/>
              <a:buChar char="u"/>
            </a:pPr>
            <a:r>
              <a:rPr lang="zh-TW" altLang="en-US" sz="2133" dirty="0">
                <a:solidFill>
                  <a:schemeClr val="dk1"/>
                </a:solidFill>
              </a:rPr>
              <a:t>是指每秒顯示多少個視像框</a:t>
            </a:r>
          </a:p>
          <a:p>
            <a:pPr>
              <a:buClr>
                <a:schemeClr val="dk1"/>
              </a:buClr>
              <a:buSzPct val="68750"/>
              <a:buFont typeface="Wingdings" panose="05000000000000000000" pitchFamily="2" charset="2"/>
              <a:buChar char="u"/>
            </a:pPr>
            <a:r>
              <a:rPr lang="zh-TW" altLang="en-US" sz="2133" dirty="0">
                <a:solidFill>
                  <a:schemeClr val="dk1"/>
                </a:solidFill>
              </a:rPr>
              <a:t>一般以框架</a:t>
            </a:r>
            <a:r>
              <a:rPr lang="en-US" altLang="zh-TW" sz="2133" dirty="0">
                <a:solidFill>
                  <a:schemeClr val="dk1"/>
                </a:solidFill>
              </a:rPr>
              <a:t>/</a:t>
            </a:r>
            <a:r>
              <a:rPr lang="zh-TW" altLang="en-US" sz="2133" dirty="0">
                <a:solidFill>
                  <a:schemeClr val="dk1"/>
                </a:solidFill>
              </a:rPr>
              <a:t>秒</a:t>
            </a:r>
            <a:r>
              <a:rPr lang="en-US" altLang="zh-TW" sz="2133" dirty="0">
                <a:solidFill>
                  <a:schemeClr val="dk1"/>
                </a:solidFill>
              </a:rPr>
              <a:t>(fps)</a:t>
            </a:r>
            <a:r>
              <a:rPr lang="zh-TW" altLang="en-US" sz="2133" dirty="0">
                <a:solidFill>
                  <a:schemeClr val="dk1"/>
                </a:solidFill>
              </a:rPr>
              <a:t>作量度</a:t>
            </a:r>
            <a:r>
              <a:rPr lang="zh-TW" altLang="en-US" sz="2133" dirty="0" smtClean="0">
                <a:solidFill>
                  <a:schemeClr val="dk1"/>
                </a:solidFill>
              </a:rPr>
              <a:t>單位</a:t>
            </a:r>
            <a:endParaRPr lang="en-US" altLang="zh-TW" sz="2133" dirty="0" smtClean="0">
              <a:solidFill>
                <a:schemeClr val="dk1"/>
              </a:solidFill>
            </a:endParaRPr>
          </a:p>
          <a:p>
            <a:pPr>
              <a:buClr>
                <a:schemeClr val="dk1"/>
              </a:buClr>
              <a:buSzPct val="68750"/>
              <a:buFont typeface="Wingdings" panose="05000000000000000000" pitchFamily="2" charset="2"/>
              <a:buChar char="u"/>
            </a:pPr>
            <a:r>
              <a:rPr lang="zh-TW" altLang="en-US" sz="2133" dirty="0" smtClean="0">
                <a:solidFill>
                  <a:schemeClr val="dk1"/>
                </a:solidFill>
              </a:rPr>
              <a:t>視</a:t>
            </a:r>
            <a:r>
              <a:rPr lang="zh-TW" altLang="en-US" sz="2133" dirty="0">
                <a:solidFill>
                  <a:schemeClr val="dk1"/>
                </a:solidFill>
              </a:rPr>
              <a:t>像幀速率愈高</a:t>
            </a:r>
            <a:r>
              <a:rPr lang="en-US" altLang="zh-TW" sz="2133" dirty="0">
                <a:solidFill>
                  <a:schemeClr val="dk1"/>
                </a:solidFill>
              </a:rPr>
              <a:t>(</a:t>
            </a:r>
            <a:r>
              <a:rPr lang="zh-TW" altLang="en-US" sz="2133" dirty="0">
                <a:solidFill>
                  <a:schemeClr val="dk1"/>
                </a:solidFill>
              </a:rPr>
              <a:t>超過</a:t>
            </a:r>
            <a:r>
              <a:rPr lang="en-US" altLang="zh-TW" sz="2133" dirty="0">
                <a:solidFill>
                  <a:schemeClr val="dk1"/>
                </a:solidFill>
              </a:rPr>
              <a:t>24 fps)→ </a:t>
            </a:r>
            <a:r>
              <a:rPr lang="zh-TW" altLang="en-US" sz="2133" dirty="0">
                <a:solidFill>
                  <a:schemeClr val="dk1"/>
                </a:solidFill>
              </a:rPr>
              <a:t>畫面愈流暢</a:t>
            </a:r>
          </a:p>
          <a:p>
            <a:pPr>
              <a:buNone/>
            </a:pPr>
            <a:endParaRPr sz="2133" dirty="0">
              <a:solidFill>
                <a:schemeClr val="dk1"/>
              </a:solidFill>
            </a:endParaRPr>
          </a:p>
          <a:p>
            <a:pPr>
              <a:buNone/>
            </a:pPr>
            <a:endParaRPr sz="2133" dirty="0">
              <a:solidFill>
                <a:schemeClr val="dk1"/>
              </a:solidFill>
            </a:endParaRPr>
          </a:p>
          <a:p>
            <a:pPr>
              <a:buNone/>
            </a:pPr>
            <a:endParaRPr sz="2133" dirty="0">
              <a:solidFill>
                <a:schemeClr val="dk1"/>
              </a:solidFill>
            </a:endParaRPr>
          </a:p>
          <a:p>
            <a:pPr>
              <a:buClr>
                <a:schemeClr val="dk1"/>
              </a:buClr>
              <a:buSzPct val="68750"/>
              <a:buNone/>
            </a:pPr>
            <a:r>
              <a:rPr lang="en-US" altLang="zh-TW" sz="2133" u="sng" dirty="0">
                <a:solidFill>
                  <a:schemeClr val="hlink"/>
                </a:solidFill>
                <a:hlinkClick r:id="rId3"/>
              </a:rPr>
              <a:t>https://www.youtube.com/watch?v=Igd0upqPi5c</a:t>
            </a:r>
          </a:p>
          <a:p>
            <a:pPr>
              <a:buNone/>
            </a:pPr>
            <a:endParaRPr dirty="0"/>
          </a:p>
        </p:txBody>
      </p:sp>
      <p:pic>
        <p:nvPicPr>
          <p:cNvPr id="143" name="Shape 143" descr="frame per second的圖片搜尋結果"/>
          <p:cNvPicPr preferRelativeResize="0"/>
          <p:nvPr/>
        </p:nvPicPr>
        <p:blipFill>
          <a:blip r:embed="rId4">
            <a:alphaModFix/>
          </a:blip>
          <a:stretch>
            <a:fillRect/>
          </a:stretch>
        </p:blipFill>
        <p:spPr>
          <a:xfrm>
            <a:off x="3224725" y="3839099"/>
            <a:ext cx="8820840" cy="3018900"/>
          </a:xfrm>
          <a:prstGeom prst="rect">
            <a:avLst/>
          </a:prstGeom>
          <a:noFill/>
          <a:ln>
            <a:noFill/>
          </a:ln>
        </p:spPr>
      </p:pic>
      <p:sp>
        <p:nvSpPr>
          <p:cNvPr id="144" name="Shape 144" descr="Today we are going to compare the various recording frame rates that could be used in Closed Circuit Television and network IP based video surveillance systems.   This is a 4 screen side-by-side  comparison of a video that was recorded at 30, 15, 7 and 1 frames per second. Recording between 7.5 and 30 fps is the most common this is because very little quality is lost  as you can see here.   Once you start going below 7.5 frames per second  the choppiness is more noticeable to the human eye. Even tough the human eye doesn't see the difference between 30 and 15 frames per second.   When you do a play back is much easier to select the specific frame that you are looking for. For more information selecting security cameras and a DVR/NVR that supports the recording frame rate that meets your requirements please visit www.worldeyecam.com" title="FPS comparison video 1fps 7fps 15fps 30fps">
            <a:hlinkClick r:id="rId5"/>
          </p:cNvPr>
          <p:cNvSpPr/>
          <p:nvPr/>
        </p:nvSpPr>
        <p:spPr>
          <a:xfrm>
            <a:off x="6766533" y="408767"/>
            <a:ext cx="4744132" cy="3558099"/>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481342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50" name="Shape 150"/>
          <p:cNvSpPr txBox="1">
            <a:spLocks noGrp="1"/>
          </p:cNvSpPr>
          <p:nvPr>
            <p:ph type="body" idx="1"/>
          </p:nvPr>
        </p:nvSpPr>
        <p:spPr>
          <a:prstGeom prst="rect">
            <a:avLst/>
          </a:prstGeom>
        </p:spPr>
        <p:txBody>
          <a:bodyPr vert="horz" lIns="121900" tIns="121900" rIns="121900" bIns="121900" rtlCol="0" anchor="t" anchorCtr="0">
            <a:noAutofit/>
          </a:bodyPr>
          <a:lstStyle/>
          <a:p>
            <a:pPr>
              <a:buNone/>
            </a:pPr>
            <a:endParaRPr/>
          </a:p>
        </p:txBody>
      </p:sp>
      <p:graphicFrame>
        <p:nvGraphicFramePr>
          <p:cNvPr id="151" name="Shape 151"/>
          <p:cNvGraphicFramePr/>
          <p:nvPr>
            <p:extLst>
              <p:ext uri="{D42A27DB-BD31-4B8C-83A1-F6EECF244321}">
                <p14:modId xmlns:p14="http://schemas.microsoft.com/office/powerpoint/2010/main" val="2809804583"/>
              </p:ext>
            </p:extLst>
          </p:nvPr>
        </p:nvGraphicFramePr>
        <p:xfrm>
          <a:off x="755900" y="-180728"/>
          <a:ext cx="10354922" cy="7126364"/>
        </p:xfrm>
        <a:graphic>
          <a:graphicData uri="http://schemas.openxmlformats.org/drawingml/2006/table">
            <a:tbl>
              <a:tblPr>
                <a:noFill/>
              </a:tblPr>
              <a:tblGrid>
                <a:gridCol w="1475146"/>
                <a:gridCol w="3821978"/>
                <a:gridCol w="5057798"/>
              </a:tblGrid>
              <a:tr h="767847">
                <a:tc>
                  <a:txBody>
                    <a:bodyPr/>
                    <a:lstStyle/>
                    <a:p>
                      <a:pPr lvl="0" algn="ctr" rtl="0">
                        <a:lnSpc>
                          <a:spcPct val="154545"/>
                        </a:lnSpc>
                        <a:spcBef>
                          <a:spcPts val="0"/>
                        </a:spcBef>
                        <a:buNone/>
                      </a:pPr>
                      <a:r>
                        <a:rPr lang="zh-TW" sz="2400" b="1" dirty="0"/>
                        <a:t>因素</a:t>
                      </a:r>
                    </a:p>
                  </a:txBody>
                  <a:tcPr marL="121900" marR="121900" marT="121900" marB="121900">
                    <a:solidFill>
                      <a:srgbClr val="FFFF00"/>
                    </a:solidFill>
                  </a:tcPr>
                </a:tc>
                <a:tc>
                  <a:txBody>
                    <a:bodyPr/>
                    <a:lstStyle/>
                    <a:p>
                      <a:pPr lvl="0" algn="ctr" rtl="0">
                        <a:lnSpc>
                          <a:spcPct val="154545"/>
                        </a:lnSpc>
                        <a:spcBef>
                          <a:spcPts val="0"/>
                        </a:spcBef>
                        <a:buNone/>
                      </a:pPr>
                      <a:r>
                        <a:rPr lang="zh-TW" sz="2400" b="1"/>
                        <a:t>描述</a:t>
                      </a:r>
                    </a:p>
                  </a:txBody>
                  <a:tcPr marL="121900" marR="121900" marT="121900" marB="121900">
                    <a:solidFill>
                      <a:srgbClr val="FFFF00"/>
                    </a:solidFill>
                  </a:tcPr>
                </a:tc>
                <a:tc>
                  <a:txBody>
                    <a:bodyPr/>
                    <a:lstStyle/>
                    <a:p>
                      <a:pPr lvl="0" algn="ctr" rtl="0">
                        <a:lnSpc>
                          <a:spcPct val="154545"/>
                        </a:lnSpc>
                        <a:spcBef>
                          <a:spcPts val="0"/>
                        </a:spcBef>
                        <a:buNone/>
                      </a:pPr>
                      <a:r>
                        <a:rPr lang="zh-TW" sz="2400" b="1"/>
                        <a:t>例子</a:t>
                      </a:r>
                    </a:p>
                  </a:txBody>
                  <a:tcPr marL="121900" marR="121900" marT="121900" marB="121900">
                    <a:solidFill>
                      <a:srgbClr val="FFFF00"/>
                    </a:solidFill>
                  </a:tcPr>
                </a:tc>
              </a:tr>
              <a:tr h="1235507">
                <a:tc>
                  <a:txBody>
                    <a:bodyPr/>
                    <a:lstStyle/>
                    <a:p>
                      <a:pPr lvl="0" rtl="0">
                        <a:lnSpc>
                          <a:spcPct val="145454"/>
                        </a:lnSpc>
                        <a:spcBef>
                          <a:spcPts val="0"/>
                        </a:spcBef>
                        <a:buNone/>
                      </a:pPr>
                      <a:r>
                        <a:rPr lang="zh-TW" sz="2400" dirty="0">
                          <a:solidFill>
                            <a:srgbClr val="EFEFEF"/>
                          </a:solidFill>
                          <a:highlight>
                            <a:srgbClr val="EFEFEF"/>
                          </a:highlight>
                        </a:rPr>
                        <a:t>視像框大小</a:t>
                      </a:r>
                    </a:p>
                  </a:txBody>
                  <a:tcPr marL="121900" marR="121900" marT="121900" marB="121900">
                    <a:solidFill>
                      <a:srgbClr val="F3F3F3"/>
                    </a:solidFill>
                  </a:tcPr>
                </a:tc>
                <a:tc>
                  <a:txBody>
                    <a:bodyPr/>
                    <a:lstStyle/>
                    <a:p>
                      <a:pPr lvl="0" rtl="0">
                        <a:lnSpc>
                          <a:spcPct val="145454"/>
                        </a:lnSpc>
                        <a:spcBef>
                          <a:spcPts val="0"/>
                        </a:spcBef>
                        <a:buNone/>
                      </a:pPr>
                      <a:r>
                        <a:rPr lang="zh-TW" sz="2400"/>
                        <a:t>水平和垂直的像素數目</a:t>
                      </a:r>
                    </a:p>
                  </a:txBody>
                  <a:tcPr marL="121900" marR="121900" marT="121900" marB="121900">
                    <a:solidFill>
                      <a:srgbClr val="FFFFFF"/>
                    </a:solidFill>
                  </a:tcPr>
                </a:tc>
                <a:tc>
                  <a:txBody>
                    <a:bodyPr/>
                    <a:lstStyle/>
                    <a:p>
                      <a:pPr lvl="0" rtl="0">
                        <a:lnSpc>
                          <a:spcPct val="145454"/>
                        </a:lnSpc>
                        <a:spcBef>
                          <a:spcPts val="0"/>
                        </a:spcBef>
                        <a:buNone/>
                      </a:pPr>
                      <a:r>
                        <a:rPr lang="zh-TW" sz="1600"/>
                        <a:t>VCD-PAL 的視像框大小是 352 × 288 像素。</a:t>
                      </a:r>
                    </a:p>
                    <a:p>
                      <a:pPr lvl="0" rtl="0">
                        <a:lnSpc>
                          <a:spcPct val="145454"/>
                        </a:lnSpc>
                        <a:spcBef>
                          <a:spcPts val="0"/>
                        </a:spcBef>
                        <a:buNone/>
                      </a:pPr>
                      <a:r>
                        <a:rPr lang="zh-TW" sz="1600"/>
                        <a:t>DVD-PAL 的視像框大小是 720 × 576 像素。</a:t>
                      </a:r>
                    </a:p>
                  </a:txBody>
                  <a:tcPr marL="121900" marR="121900" marT="121900" marB="121900">
                    <a:solidFill>
                      <a:srgbClr val="FFFFFF"/>
                    </a:solidFill>
                  </a:tcPr>
                </a:tc>
              </a:tr>
              <a:tr h="1235507">
                <a:tc>
                  <a:txBody>
                    <a:bodyPr/>
                    <a:lstStyle/>
                    <a:p>
                      <a:pPr lvl="0" rtl="0">
                        <a:lnSpc>
                          <a:spcPct val="145454"/>
                        </a:lnSpc>
                        <a:spcBef>
                          <a:spcPts val="0"/>
                        </a:spcBef>
                        <a:buNone/>
                      </a:pPr>
                      <a:r>
                        <a:rPr lang="zh-TW" sz="2400" dirty="0">
                          <a:solidFill>
                            <a:srgbClr val="EFEFEF"/>
                          </a:solidFill>
                          <a:highlight>
                            <a:srgbClr val="EFEFEF"/>
                          </a:highlight>
                        </a:rPr>
                        <a:t>幀速率</a:t>
                      </a:r>
                    </a:p>
                  </a:txBody>
                  <a:tcPr marL="121900" marR="121900" marT="121900" marB="121900">
                    <a:solidFill>
                      <a:srgbClr val="F3F3F3"/>
                    </a:solidFill>
                  </a:tcPr>
                </a:tc>
                <a:tc>
                  <a:txBody>
                    <a:bodyPr/>
                    <a:lstStyle/>
                    <a:p>
                      <a:pPr lvl="0" rtl="0">
                        <a:lnSpc>
                          <a:spcPct val="145454"/>
                        </a:lnSpc>
                        <a:spcBef>
                          <a:spcPts val="0"/>
                        </a:spcBef>
                        <a:buNone/>
                      </a:pPr>
                      <a:r>
                        <a:rPr lang="zh-TW" sz="2400"/>
                        <a:t>每秒播放視像框的數目</a:t>
                      </a:r>
                    </a:p>
                  </a:txBody>
                  <a:tcPr marL="121900" marR="121900" marT="121900" marB="121900">
                    <a:solidFill>
                      <a:srgbClr val="FFFFFF"/>
                    </a:solidFill>
                  </a:tcPr>
                </a:tc>
                <a:tc>
                  <a:txBody>
                    <a:bodyPr/>
                    <a:lstStyle/>
                    <a:p>
                      <a:pPr lvl="0" rtl="0">
                        <a:lnSpc>
                          <a:spcPct val="145454"/>
                        </a:lnSpc>
                        <a:spcBef>
                          <a:spcPts val="0"/>
                        </a:spcBef>
                        <a:buNone/>
                      </a:pPr>
                      <a:r>
                        <a:rPr lang="zh-TW" sz="1600"/>
                        <a:t>VCD-PAL 及 DVD-PAL 的幀速率是 25 fps。</a:t>
                      </a:r>
                    </a:p>
                    <a:p>
                      <a:pPr lvl="0" rtl="0">
                        <a:lnSpc>
                          <a:spcPct val="145454"/>
                        </a:lnSpc>
                        <a:spcBef>
                          <a:spcPts val="0"/>
                        </a:spcBef>
                        <a:buNone/>
                      </a:pPr>
                      <a:r>
                        <a:rPr lang="zh-TW" sz="1600"/>
                        <a:t>在 PlayStation Portable 播放的 MPEG-4 視像的幀速率是 30 fps。</a:t>
                      </a:r>
                    </a:p>
                  </a:txBody>
                  <a:tcPr marL="121900" marR="121900" marT="121900" marB="121900">
                    <a:solidFill>
                      <a:srgbClr val="FFFFFF"/>
                    </a:solidFill>
                  </a:tcPr>
                </a:tc>
              </a:tr>
              <a:tr h="733206">
                <a:tc>
                  <a:txBody>
                    <a:bodyPr/>
                    <a:lstStyle/>
                    <a:p>
                      <a:pPr lvl="0" rtl="0">
                        <a:lnSpc>
                          <a:spcPct val="145454"/>
                        </a:lnSpc>
                        <a:spcBef>
                          <a:spcPts val="0"/>
                        </a:spcBef>
                        <a:buNone/>
                      </a:pPr>
                      <a:r>
                        <a:rPr lang="zh-TW" sz="2400" dirty="0"/>
                        <a:t>長度</a:t>
                      </a:r>
                    </a:p>
                  </a:txBody>
                  <a:tcPr marL="121900" marR="121900" marT="121900" marB="121900">
                    <a:solidFill>
                      <a:srgbClr val="F3F3F3"/>
                    </a:solidFill>
                  </a:tcPr>
                </a:tc>
                <a:tc>
                  <a:txBody>
                    <a:bodyPr/>
                    <a:lstStyle/>
                    <a:p>
                      <a:pPr lvl="0" rtl="0">
                        <a:lnSpc>
                          <a:spcPct val="145454"/>
                        </a:lnSpc>
                        <a:spcBef>
                          <a:spcPts val="0"/>
                        </a:spcBef>
                        <a:buNone/>
                      </a:pPr>
                      <a:r>
                        <a:rPr lang="zh-TW" sz="2400"/>
                        <a:t>視像片段的播放時間</a:t>
                      </a:r>
                    </a:p>
                  </a:txBody>
                  <a:tcPr marL="121900" marR="121900" marT="121900" marB="121900">
                    <a:solidFill>
                      <a:srgbClr val="FFFFFF"/>
                    </a:solidFill>
                  </a:tcPr>
                </a:tc>
                <a:tc>
                  <a:txBody>
                    <a:bodyPr/>
                    <a:lstStyle/>
                    <a:p>
                      <a:pPr lvl="0" algn="ctr" rtl="0">
                        <a:lnSpc>
                          <a:spcPct val="145454"/>
                        </a:lnSpc>
                        <a:spcBef>
                          <a:spcPts val="0"/>
                        </a:spcBef>
                        <a:buNone/>
                      </a:pPr>
                      <a:r>
                        <a:rPr lang="zh-TW" sz="1600"/>
                        <a:t>－</a:t>
                      </a:r>
                    </a:p>
                  </a:txBody>
                  <a:tcPr marL="121900" marR="121900" marT="121900" marB="121900">
                    <a:solidFill>
                      <a:srgbClr val="FFFFFF"/>
                    </a:solidFill>
                  </a:tcPr>
                </a:tc>
              </a:tr>
              <a:tr h="1981540">
                <a:tc>
                  <a:txBody>
                    <a:bodyPr/>
                    <a:lstStyle/>
                    <a:p>
                      <a:pPr lvl="0" rtl="0">
                        <a:lnSpc>
                          <a:spcPct val="145454"/>
                        </a:lnSpc>
                        <a:spcBef>
                          <a:spcPts val="0"/>
                        </a:spcBef>
                        <a:buNone/>
                      </a:pPr>
                      <a:r>
                        <a:rPr lang="zh-TW" sz="2400" dirty="0"/>
                        <a:t>壓縮</a:t>
                      </a:r>
                    </a:p>
                  </a:txBody>
                  <a:tcPr marL="121900" marR="121900" marT="121900" marB="121900">
                    <a:solidFill>
                      <a:srgbClr val="F3F3F3"/>
                    </a:solidFill>
                  </a:tcPr>
                </a:tc>
                <a:tc>
                  <a:txBody>
                    <a:bodyPr/>
                    <a:lstStyle/>
                    <a:p>
                      <a:pPr lvl="0" rtl="0">
                        <a:lnSpc>
                          <a:spcPct val="145454"/>
                        </a:lnSpc>
                        <a:spcBef>
                          <a:spcPts val="0"/>
                        </a:spcBef>
                        <a:buNone/>
                      </a:pPr>
                      <a:r>
                        <a:rPr lang="zh-TW" sz="2400"/>
                        <a:t>改變視像框的內容或顯示方法，以減少視像片段的數據。</a:t>
                      </a:r>
                    </a:p>
                  </a:txBody>
                  <a:tcPr marL="121900" marR="121900" marT="121900" marB="121900">
                    <a:solidFill>
                      <a:srgbClr val="FFFFFF"/>
                    </a:solidFill>
                  </a:tcPr>
                </a:tc>
                <a:tc>
                  <a:txBody>
                    <a:bodyPr/>
                    <a:lstStyle/>
                    <a:p>
                      <a:pPr lvl="0" rtl="0">
                        <a:lnSpc>
                          <a:spcPct val="145454"/>
                        </a:lnSpc>
                        <a:spcBef>
                          <a:spcPts val="0"/>
                        </a:spcBef>
                        <a:buNone/>
                      </a:pPr>
                      <a:r>
                        <a:rPr lang="zh-TW" sz="1600"/>
                        <a:t>VCD：MPEG-1</a:t>
                      </a:r>
                    </a:p>
                    <a:p>
                      <a:pPr lvl="0" rtl="0">
                        <a:lnSpc>
                          <a:spcPct val="145454"/>
                        </a:lnSpc>
                        <a:spcBef>
                          <a:spcPts val="0"/>
                        </a:spcBef>
                        <a:buNone/>
                      </a:pPr>
                      <a:r>
                        <a:rPr lang="zh-TW" sz="1600"/>
                        <a:t>DVD：MPEG-2</a:t>
                      </a:r>
                    </a:p>
                    <a:p>
                      <a:pPr lvl="0" rtl="0">
                        <a:lnSpc>
                          <a:spcPct val="145454"/>
                        </a:lnSpc>
                        <a:spcBef>
                          <a:spcPts val="0"/>
                        </a:spcBef>
                        <a:buNone/>
                      </a:pPr>
                      <a:r>
                        <a:rPr lang="zh-TW" sz="1600"/>
                        <a:t>iPod 及 PlayStation Portable：MPEG-4</a:t>
                      </a:r>
                    </a:p>
                    <a:p>
                      <a:pPr lvl="0" rtl="0">
                        <a:lnSpc>
                          <a:spcPct val="145454"/>
                        </a:lnSpc>
                        <a:spcBef>
                          <a:spcPts val="0"/>
                        </a:spcBef>
                        <a:buNone/>
                      </a:pPr>
                      <a:r>
                        <a:rPr lang="zh-TW" sz="1600"/>
                        <a:t>互聯網上的流式傳輸視像：WMV 和 RealMedia</a:t>
                      </a:r>
                    </a:p>
                  </a:txBody>
                  <a:tcPr marL="121900" marR="121900" marT="121900" marB="121900">
                    <a:solidFill>
                      <a:srgbClr val="FFFFFF"/>
                    </a:solidFill>
                  </a:tcPr>
                </a:tc>
              </a:tr>
              <a:tr h="734330">
                <a:tc>
                  <a:txBody>
                    <a:bodyPr/>
                    <a:lstStyle/>
                    <a:p>
                      <a:pPr lvl="0" rtl="0">
                        <a:lnSpc>
                          <a:spcPct val="145454"/>
                        </a:lnSpc>
                        <a:spcBef>
                          <a:spcPts val="0"/>
                        </a:spcBef>
                        <a:buNone/>
                      </a:pPr>
                      <a:r>
                        <a:rPr lang="zh-TW" sz="2400" dirty="0">
                          <a:solidFill>
                            <a:srgbClr val="EFEFEF"/>
                          </a:solidFill>
                        </a:rPr>
                        <a:t>色深</a:t>
                      </a:r>
                    </a:p>
                  </a:txBody>
                  <a:tcPr marL="121900" marR="121900" marT="121900" marB="121900">
                    <a:solidFill>
                      <a:srgbClr val="F3F3F3"/>
                    </a:solidFill>
                  </a:tcPr>
                </a:tc>
                <a:tc>
                  <a:txBody>
                    <a:bodyPr/>
                    <a:lstStyle/>
                    <a:p>
                      <a:pPr lvl="0" rtl="0">
                        <a:lnSpc>
                          <a:spcPct val="145454"/>
                        </a:lnSpc>
                        <a:spcBef>
                          <a:spcPts val="0"/>
                        </a:spcBef>
                        <a:buNone/>
                      </a:pPr>
                      <a:r>
                        <a:rPr lang="zh-TW" sz="2400" dirty="0"/>
                        <a:t>用以顯示像素的位元數目</a:t>
                      </a:r>
                    </a:p>
                  </a:txBody>
                  <a:tcPr marL="121900" marR="121900" marT="121900" marB="121900">
                    <a:solidFill>
                      <a:srgbClr val="FFFFFF"/>
                    </a:solidFill>
                  </a:tcPr>
                </a:tc>
                <a:tc>
                  <a:txBody>
                    <a:bodyPr/>
                    <a:lstStyle/>
                    <a:p>
                      <a:pPr lvl="0" rtl="0">
                        <a:lnSpc>
                          <a:spcPct val="145454"/>
                        </a:lnSpc>
                        <a:spcBef>
                          <a:spcPts val="0"/>
                        </a:spcBef>
                        <a:buNone/>
                      </a:pPr>
                      <a:r>
                        <a:rPr lang="zh-TW" sz="1600" dirty="0"/>
                        <a:t>VCD：24 或 32 位元</a:t>
                      </a:r>
                    </a:p>
                    <a:p>
                      <a:pPr lvl="0" rtl="0">
                        <a:lnSpc>
                          <a:spcPct val="145454"/>
                        </a:lnSpc>
                        <a:spcBef>
                          <a:spcPts val="0"/>
                        </a:spcBef>
                        <a:buNone/>
                      </a:pPr>
                      <a:r>
                        <a:rPr lang="zh-TW" sz="1600" dirty="0"/>
                        <a:t>DVD：24 或 32 位元</a:t>
                      </a:r>
                    </a:p>
                  </a:txBody>
                  <a:tcPr marL="121900" marR="121900" marT="121900" marB="121900">
                    <a:solidFill>
                      <a:srgbClr val="FFFFFF"/>
                    </a:solidFill>
                  </a:tcPr>
                </a:tc>
              </a:tr>
            </a:tbl>
          </a:graphicData>
        </a:graphic>
      </p:graphicFrame>
    </p:spTree>
    <p:extLst>
      <p:ext uri="{BB962C8B-B14F-4D97-AF65-F5344CB8AC3E}">
        <p14:creationId xmlns:p14="http://schemas.microsoft.com/office/powerpoint/2010/main" val="83234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r>
              <a:rPr lang="en-US" altLang="zh-TW" dirty="0" smtClean="0"/>
              <a:t>:</a:t>
            </a:r>
            <a:endParaRPr lang="zh-HK"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328551080"/>
              </p:ext>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288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prstGeom prst="rect">
            <a:avLst/>
          </a:prstGeom>
        </p:spPr>
        <p:txBody>
          <a:bodyPr vert="horz" lIns="121900" tIns="121900" rIns="121900" bIns="121900" rtlCol="0" anchor="t" anchorCtr="0">
            <a:noAutofit/>
          </a:bodyPr>
          <a:lstStyle/>
          <a:p>
            <a:endParaRPr/>
          </a:p>
        </p:txBody>
      </p:sp>
      <p:sp>
        <p:nvSpPr>
          <p:cNvPr id="157" name="Shape 157"/>
          <p:cNvSpPr txBox="1">
            <a:spLocks noGrp="1"/>
          </p:cNvSpPr>
          <p:nvPr>
            <p:ph type="body" idx="1"/>
          </p:nvPr>
        </p:nvSpPr>
        <p:spPr>
          <a:xfrm>
            <a:off x="415600" y="1118800"/>
            <a:ext cx="11360800" cy="4973200"/>
          </a:xfrm>
          <a:prstGeom prst="rect">
            <a:avLst/>
          </a:prstGeom>
        </p:spPr>
        <p:txBody>
          <a:bodyPr vert="horz" lIns="121900" tIns="121900" rIns="121900" bIns="121900" rtlCol="0" anchor="t" anchorCtr="0">
            <a:noAutofit/>
          </a:bodyPr>
          <a:lstStyle/>
          <a:p>
            <a:pPr>
              <a:buNone/>
            </a:pPr>
            <a:r>
              <a:rPr lang="zh-TW" b="1" dirty="0"/>
              <a:t>未經壓縮的視像檔案的大小</a:t>
            </a:r>
          </a:p>
          <a:p>
            <a:pPr>
              <a:buNone/>
            </a:pPr>
            <a:endParaRPr dirty="0"/>
          </a:p>
          <a:p>
            <a:pPr>
              <a:buNone/>
            </a:pPr>
            <a:endParaRPr lang="en-US" altLang="zh-TW" dirty="0" smtClean="0"/>
          </a:p>
          <a:p>
            <a:pPr>
              <a:buNone/>
            </a:pPr>
            <a:endParaRPr lang="en-US" altLang="zh-TW" dirty="0"/>
          </a:p>
          <a:p>
            <a:pPr>
              <a:buNone/>
            </a:pPr>
            <a:endParaRPr lang="en-US" altLang="zh-TW" dirty="0" smtClean="0"/>
          </a:p>
          <a:p>
            <a:pPr>
              <a:buNone/>
            </a:pPr>
            <a:r>
              <a:rPr lang="zh-TW" dirty="0" smtClean="0"/>
              <a:t>以</a:t>
            </a:r>
            <a:r>
              <a:rPr lang="zh-TW" dirty="0"/>
              <a:t>十秒具 DVD 質素、不附靦效的視像片段為例，其未經壓縮的視像</a:t>
            </a:r>
            <a:r>
              <a:rPr lang="zh-TW" dirty="0" smtClean="0"/>
              <a:t>檔案的</a:t>
            </a:r>
            <a:r>
              <a:rPr lang="zh-TW" dirty="0"/>
              <a:t>大小如下：</a:t>
            </a:r>
          </a:p>
          <a:p>
            <a:pPr>
              <a:lnSpc>
                <a:spcPct val="200000"/>
              </a:lnSpc>
              <a:buNone/>
            </a:pPr>
            <a:r>
              <a:rPr lang="en-US" altLang="zh-TW" sz="2667" dirty="0" smtClean="0">
                <a:latin typeface="Times New Roman"/>
                <a:ea typeface="Times New Roman"/>
                <a:cs typeface="Times New Roman"/>
                <a:sym typeface="Times New Roman"/>
              </a:rPr>
              <a:t>	</a:t>
            </a:r>
            <a:r>
              <a:rPr lang="en-US" altLang="zh-TW" dirty="0" smtClean="0">
                <a:latin typeface="Times New Roman"/>
                <a:ea typeface="Times New Roman"/>
                <a:cs typeface="Times New Roman"/>
                <a:sym typeface="Times New Roman"/>
              </a:rPr>
              <a:t>(</a:t>
            </a:r>
            <a:r>
              <a:rPr lang="en-US" altLang="zh-TW" dirty="0">
                <a:latin typeface="Times New Roman"/>
                <a:ea typeface="Times New Roman"/>
                <a:cs typeface="Times New Roman"/>
                <a:sym typeface="Times New Roman"/>
              </a:rPr>
              <a:t>720  × 576)  </a:t>
            </a:r>
            <a:r>
              <a:rPr lang="zh-TW" altLang="en-US" dirty="0">
                <a:latin typeface="Times New Roman"/>
                <a:ea typeface="Times New Roman"/>
                <a:cs typeface="Times New Roman"/>
                <a:sym typeface="Times New Roman"/>
              </a:rPr>
              <a:t>像素</a:t>
            </a:r>
            <a:r>
              <a:rPr lang="en-US" altLang="zh-TW" dirty="0">
                <a:latin typeface="Times New Roman"/>
                <a:ea typeface="Times New Roman"/>
                <a:cs typeface="Times New Roman"/>
                <a:sym typeface="Times New Roman"/>
              </a:rPr>
              <a:t>/</a:t>
            </a:r>
            <a:r>
              <a:rPr lang="zh-TW" altLang="en-US" dirty="0">
                <a:latin typeface="Times New Roman"/>
                <a:ea typeface="Times New Roman"/>
                <a:cs typeface="Times New Roman"/>
                <a:sym typeface="Times New Roman"/>
              </a:rPr>
              <a:t>框架 </a:t>
            </a:r>
            <a:r>
              <a:rPr lang="en-US" altLang="zh-TW" dirty="0">
                <a:latin typeface="Times New Roman"/>
                <a:ea typeface="Times New Roman"/>
                <a:cs typeface="Times New Roman"/>
                <a:sym typeface="Times New Roman"/>
              </a:rPr>
              <a:t>×  24 </a:t>
            </a:r>
            <a:r>
              <a:rPr lang="zh-TW" altLang="en-US" dirty="0">
                <a:latin typeface="Times New Roman"/>
                <a:ea typeface="Times New Roman"/>
                <a:cs typeface="Times New Roman"/>
                <a:sym typeface="Times New Roman"/>
              </a:rPr>
              <a:t>位元</a:t>
            </a:r>
            <a:r>
              <a:rPr lang="en-US" altLang="zh-TW" dirty="0">
                <a:latin typeface="Times New Roman"/>
                <a:ea typeface="Times New Roman"/>
                <a:cs typeface="Times New Roman"/>
                <a:sym typeface="Times New Roman"/>
              </a:rPr>
              <a:t>/</a:t>
            </a:r>
            <a:r>
              <a:rPr lang="zh-TW" altLang="en-US" dirty="0">
                <a:latin typeface="Times New Roman"/>
                <a:ea typeface="Times New Roman"/>
                <a:cs typeface="Times New Roman"/>
                <a:sym typeface="Times New Roman"/>
              </a:rPr>
              <a:t>像素 </a:t>
            </a:r>
            <a:r>
              <a:rPr lang="en-US" altLang="zh-TW" dirty="0">
                <a:latin typeface="Times New Roman"/>
                <a:ea typeface="Times New Roman"/>
                <a:cs typeface="Times New Roman"/>
                <a:sym typeface="Times New Roman"/>
              </a:rPr>
              <a:t>× 25 </a:t>
            </a:r>
            <a:r>
              <a:rPr lang="zh-TW" altLang="en-US" dirty="0">
                <a:latin typeface="Times New Roman"/>
                <a:ea typeface="Times New Roman"/>
                <a:cs typeface="Times New Roman"/>
                <a:sym typeface="Times New Roman"/>
              </a:rPr>
              <a:t>框架</a:t>
            </a:r>
            <a:r>
              <a:rPr lang="en-US" altLang="zh-TW" dirty="0">
                <a:latin typeface="Times New Roman"/>
                <a:ea typeface="Times New Roman"/>
                <a:cs typeface="Times New Roman"/>
                <a:sym typeface="Times New Roman"/>
              </a:rPr>
              <a:t>/</a:t>
            </a:r>
            <a:r>
              <a:rPr lang="zh-TW" altLang="en-US" dirty="0">
                <a:latin typeface="Times New Roman"/>
                <a:ea typeface="Times New Roman"/>
                <a:cs typeface="Times New Roman"/>
                <a:sym typeface="Times New Roman"/>
              </a:rPr>
              <a:t>秒 </a:t>
            </a:r>
            <a:r>
              <a:rPr lang="en-US" altLang="zh-TW" dirty="0">
                <a:latin typeface="Times New Roman"/>
                <a:ea typeface="Times New Roman"/>
                <a:cs typeface="Times New Roman"/>
                <a:sym typeface="Times New Roman"/>
              </a:rPr>
              <a:t>× 10 </a:t>
            </a:r>
            <a:r>
              <a:rPr lang="zh-TW" altLang="en-US" dirty="0" smtClean="0">
                <a:latin typeface="Times New Roman"/>
                <a:ea typeface="Times New Roman"/>
                <a:cs typeface="Times New Roman"/>
                <a:sym typeface="Times New Roman"/>
              </a:rPr>
              <a:t>秒</a:t>
            </a:r>
            <a:endParaRPr lang="en-US" altLang="zh-TW" dirty="0" smtClean="0">
              <a:latin typeface="Times New Roman"/>
              <a:ea typeface="Times New Roman"/>
              <a:cs typeface="Times New Roman"/>
              <a:sym typeface="Times New Roman"/>
            </a:endParaRPr>
          </a:p>
          <a:p>
            <a:pPr>
              <a:lnSpc>
                <a:spcPct val="200000"/>
              </a:lnSpc>
              <a:buNone/>
            </a:pPr>
            <a:r>
              <a:rPr lang="en-US" altLang="zh-TW" sz="2800" baseline="-25000" dirty="0">
                <a:latin typeface="Times New Roman"/>
                <a:ea typeface="Times New Roman"/>
                <a:cs typeface="Times New Roman"/>
                <a:sym typeface="Times New Roman"/>
              </a:rPr>
              <a:t>	</a:t>
            </a:r>
            <a:r>
              <a:rPr lang="en-US" altLang="zh-TW" sz="2800" baseline="-25000" dirty="0" smtClean="0">
                <a:latin typeface="Times New Roman"/>
                <a:ea typeface="Times New Roman"/>
                <a:cs typeface="Times New Roman"/>
                <a:sym typeface="Times New Roman"/>
              </a:rPr>
              <a:t>=</a:t>
            </a:r>
            <a:r>
              <a:rPr lang="en-US" altLang="zh-TW" sz="2800" baseline="-25000" dirty="0">
                <a:latin typeface="Times New Roman"/>
                <a:ea typeface="Times New Roman"/>
                <a:cs typeface="Times New Roman"/>
                <a:sym typeface="Times New Roman"/>
              </a:rPr>
              <a:t>2,488,320,000 </a:t>
            </a:r>
            <a:r>
              <a:rPr lang="zh-TW" altLang="en-US" sz="2800" baseline="-25000" dirty="0">
                <a:latin typeface="Times New Roman"/>
                <a:ea typeface="Times New Roman"/>
                <a:cs typeface="Times New Roman"/>
                <a:sym typeface="Times New Roman"/>
              </a:rPr>
              <a:t>位元</a:t>
            </a:r>
          </a:p>
          <a:p>
            <a:pPr>
              <a:lnSpc>
                <a:spcPct val="200000"/>
              </a:lnSpc>
              <a:buNone/>
            </a:pPr>
            <a:r>
              <a:rPr lang="en-US" altLang="zh-TW" sz="2800" baseline="-25000" dirty="0" smtClean="0">
                <a:latin typeface="Times New Roman"/>
                <a:ea typeface="Times New Roman"/>
                <a:cs typeface="Times New Roman"/>
                <a:sym typeface="Times New Roman"/>
              </a:rPr>
              <a:t>	= </a:t>
            </a:r>
            <a:r>
              <a:rPr lang="en-US" altLang="zh-TW" sz="2800" baseline="-25000" dirty="0">
                <a:latin typeface="Times New Roman"/>
                <a:ea typeface="Times New Roman"/>
                <a:cs typeface="Times New Roman"/>
                <a:sym typeface="Times New Roman"/>
              </a:rPr>
              <a:t>311,040,000 </a:t>
            </a:r>
            <a:r>
              <a:rPr lang="zh-TW" altLang="en-US" sz="2800" baseline="-25000" dirty="0">
                <a:latin typeface="Times New Roman"/>
                <a:ea typeface="Times New Roman"/>
                <a:cs typeface="Times New Roman"/>
                <a:sym typeface="Times New Roman"/>
              </a:rPr>
              <a:t>字節</a:t>
            </a:r>
          </a:p>
          <a:p>
            <a:pPr>
              <a:lnSpc>
                <a:spcPct val="200000"/>
              </a:lnSpc>
              <a:buNone/>
            </a:pPr>
            <a:r>
              <a:rPr lang="en-US" altLang="zh-TW" sz="2800" dirty="0" smtClean="0">
                <a:latin typeface="Times New Roman"/>
                <a:ea typeface="Times New Roman"/>
                <a:cs typeface="Times New Roman"/>
                <a:sym typeface="Times New Roman"/>
              </a:rPr>
              <a:t>	=296.6  </a:t>
            </a:r>
            <a:r>
              <a:rPr lang="en-US" altLang="zh-TW" sz="2800" dirty="0">
                <a:latin typeface="Times New Roman"/>
                <a:ea typeface="Times New Roman"/>
                <a:cs typeface="Times New Roman"/>
                <a:sym typeface="Times New Roman"/>
              </a:rPr>
              <a:t>MB</a:t>
            </a:r>
          </a:p>
          <a:p>
            <a:pPr>
              <a:buClr>
                <a:schemeClr val="dk1"/>
              </a:buClr>
              <a:buSzPct val="61111"/>
              <a:buNone/>
            </a:pPr>
            <a:endParaRPr dirty="0"/>
          </a:p>
          <a:p>
            <a:pPr>
              <a:buNone/>
            </a:pPr>
            <a:endParaRPr dirty="0"/>
          </a:p>
        </p:txBody>
      </p:sp>
      <p:pic>
        <p:nvPicPr>
          <p:cNvPr id="158" name="Shape 158"/>
          <p:cNvPicPr preferRelativeResize="0"/>
          <p:nvPr/>
        </p:nvPicPr>
        <p:blipFill rotWithShape="1">
          <a:blip r:embed="rId3">
            <a:alphaModFix/>
          </a:blip>
          <a:srcRect l="38615" t="38635" r="23773" b="54183"/>
          <a:stretch/>
        </p:blipFill>
        <p:spPr>
          <a:xfrm>
            <a:off x="621267" y="1793833"/>
            <a:ext cx="6393765" cy="656232"/>
          </a:xfrm>
          <a:prstGeom prst="rect">
            <a:avLst/>
          </a:prstGeom>
          <a:noFill/>
          <a:ln>
            <a:noFill/>
          </a:ln>
        </p:spPr>
      </p:pic>
    </p:spTree>
    <p:extLst>
      <p:ext uri="{BB962C8B-B14F-4D97-AF65-F5344CB8AC3E}">
        <p14:creationId xmlns:p14="http://schemas.microsoft.com/office/powerpoint/2010/main" val="423619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chemeClr val="tx1"/>
                </a:solidFill>
              </a:rPr>
              <a:t>點陣圖</a:t>
            </a:r>
            <a:endParaRPr lang="zh-HK" altLang="en-US" dirty="0"/>
          </a:p>
        </p:txBody>
      </p:sp>
      <p:sp>
        <p:nvSpPr>
          <p:cNvPr id="3" name="內容版面配置區 2"/>
          <p:cNvSpPr>
            <a:spLocks noGrp="1"/>
          </p:cNvSpPr>
          <p:nvPr>
            <p:ph idx="1"/>
          </p:nvPr>
        </p:nvSpPr>
        <p:spPr>
          <a:xfrm>
            <a:off x="0" y="1825625"/>
            <a:ext cx="11353800" cy="4351338"/>
          </a:xfrm>
        </p:spPr>
        <p:txBody>
          <a:bodyPr>
            <a:normAutofit/>
          </a:bodyPr>
          <a:lstStyle/>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由像素所組成</a:t>
            </a:r>
            <a:endParaRPr lang="en-US" altLang="zh-TW" sz="3200" b="0" dirty="0" smtClean="0">
              <a:solidFill>
                <a:schemeClr val="tx1"/>
              </a:solidFill>
            </a:endParaRPr>
          </a:p>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像素</a:t>
            </a:r>
            <a:r>
              <a:rPr lang="en-US" altLang="zh-TW" sz="3200" b="0" dirty="0" smtClean="0">
                <a:solidFill>
                  <a:schemeClr val="tx1"/>
                </a:solidFill>
              </a:rPr>
              <a:t>=</a:t>
            </a:r>
            <a:r>
              <a:rPr lang="zh-TW" altLang="en-US" sz="3200" b="0" dirty="0" smtClean="0">
                <a:solidFill>
                  <a:schemeClr val="tx1"/>
                </a:solidFill>
              </a:rPr>
              <a:t>最小的圖像元素</a:t>
            </a:r>
            <a:endParaRPr lang="en-US" altLang="zh-TW" sz="3200" b="0" dirty="0" smtClean="0">
              <a:solidFill>
                <a:schemeClr val="tx1"/>
              </a:solidFill>
            </a:endParaRPr>
          </a:p>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可被顯示顏色的數目</a:t>
            </a:r>
            <a:r>
              <a:rPr lang="en-US" altLang="zh-TW" sz="3200" b="0" dirty="0" smtClean="0">
                <a:solidFill>
                  <a:schemeClr val="tx1"/>
                </a:solidFill>
              </a:rPr>
              <a:t>=</a:t>
            </a:r>
            <a:r>
              <a:rPr lang="zh-TW" altLang="en-US" sz="3200" b="0" dirty="0" smtClean="0">
                <a:solidFill>
                  <a:schemeClr val="tx1"/>
                </a:solidFill>
              </a:rPr>
              <a:t>色深</a:t>
            </a:r>
            <a:endParaRPr lang="en-US" altLang="zh-TW" sz="3200" b="0" dirty="0" smtClean="0">
              <a:solidFill>
                <a:schemeClr val="tx1"/>
              </a:solidFill>
            </a:endParaRPr>
          </a:p>
          <a:p>
            <a:pPr lvl="2">
              <a:spcBef>
                <a:spcPct val="20000"/>
              </a:spcBef>
              <a:buClr>
                <a:schemeClr val="folHlink"/>
              </a:buClr>
              <a:buSzPct val="50000"/>
              <a:buFont typeface="Wingdings" panose="05000000000000000000" pitchFamily="2" charset="2"/>
              <a:buChar char="u"/>
            </a:pPr>
            <a:r>
              <a:rPr lang="zh-TW" altLang="en-US" sz="3200" b="0" dirty="0" smtClean="0">
                <a:solidFill>
                  <a:schemeClr val="tx1"/>
                </a:solidFill>
              </a:rPr>
              <a:t>色深愈大</a:t>
            </a:r>
            <a:r>
              <a:rPr lang="en-US" altLang="zh-TW" sz="3200" b="0" dirty="0" smtClean="0">
                <a:solidFill>
                  <a:schemeClr val="tx1"/>
                </a:solidFill>
              </a:rPr>
              <a:t>=</a:t>
            </a:r>
            <a:r>
              <a:rPr lang="zh-TW" altLang="en-US" sz="3200" b="0" dirty="0" smtClean="0">
                <a:solidFill>
                  <a:schemeClr val="tx1"/>
                </a:solidFill>
              </a:rPr>
              <a:t>像素可表達顏色數目便愈多</a:t>
            </a:r>
            <a:endParaRPr lang="zh-HK" altLang="en-US" sz="3200" dirty="0"/>
          </a:p>
        </p:txBody>
      </p:sp>
    </p:spTree>
    <p:extLst>
      <p:ext uri="{BB962C8B-B14F-4D97-AF65-F5344CB8AC3E}">
        <p14:creationId xmlns:p14="http://schemas.microsoft.com/office/powerpoint/2010/main" val="126098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0" dirty="0" smtClean="0">
                <a:solidFill>
                  <a:schemeClr val="tx1"/>
                </a:solidFill>
              </a:rPr>
              <a:t>點陣圖是由一陣列以欄和列排成的色點（像素）</a:t>
            </a:r>
            <a:endParaRPr lang="zh-HK" altLang="en-US" dirty="0"/>
          </a:p>
        </p:txBody>
      </p:sp>
      <p:sp>
        <p:nvSpPr>
          <p:cNvPr id="3" name="內容版面配置區 2"/>
          <p:cNvSpPr>
            <a:spLocks noGrp="1"/>
          </p:cNvSpPr>
          <p:nvPr>
            <p:ph idx="1"/>
          </p:nvPr>
        </p:nvSpPr>
        <p:spPr/>
        <p:txBody>
          <a:bodyPr/>
          <a:lstStyle/>
          <a:p>
            <a:endParaRPr lang="zh-HK" altLang="en-US"/>
          </a:p>
        </p:txBody>
      </p:sp>
      <p:pic>
        <p:nvPicPr>
          <p:cNvPr id="2050" name="Picture 2" descr="RASTER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87" y="1707940"/>
            <a:ext cx="8114130" cy="507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6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rPr>
              <a:t>可被顯示顏色的數目由顯示像素的位元數目（色深</a:t>
            </a:r>
            <a:r>
              <a:rPr lang="en-US" altLang="zh-TW" b="1" dirty="0" smtClean="0">
                <a:solidFill>
                  <a:schemeClr val="tx1"/>
                </a:solidFill>
              </a:rPr>
              <a:t>)</a:t>
            </a:r>
            <a:endParaRPr lang="zh-HK" altLang="en-US" b="1" dirty="0"/>
          </a:p>
        </p:txBody>
      </p:sp>
      <p:sp>
        <p:nvSpPr>
          <p:cNvPr id="3" name="內容版面配置區 2"/>
          <p:cNvSpPr>
            <a:spLocks noGrp="1"/>
          </p:cNvSpPr>
          <p:nvPr>
            <p:ph idx="1"/>
          </p:nvPr>
        </p:nvSpPr>
        <p:spPr/>
        <p:txBody>
          <a:bodyPr/>
          <a:lstStyle/>
          <a:p>
            <a:endParaRPr lang="zh-HK" altLang="en-US" dirty="0"/>
          </a:p>
        </p:txBody>
      </p:sp>
      <p:pic>
        <p:nvPicPr>
          <p:cNvPr id="5122" name="Picture 2" descr="COLOR DEPTH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753" y="2848268"/>
            <a:ext cx="32480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bowmanjohn1996.files.wordpress.com/2014/10/bit_depth_pictu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460" y="1825625"/>
            <a:ext cx="40862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74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rPr>
              <a:t>色深</a:t>
            </a:r>
            <a:endParaRPr lang="zh-HK"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4313175"/>
              </p:ext>
            </p:extLst>
          </p:nvPr>
        </p:nvGraphicFramePr>
        <p:xfrm>
          <a:off x="838198" y="1892968"/>
          <a:ext cx="4688307" cy="3383280"/>
        </p:xfrm>
        <a:graphic>
          <a:graphicData uri="http://schemas.openxmlformats.org/drawingml/2006/table">
            <a:tbl>
              <a:tblPr firstRow="1" bandRow="1">
                <a:tableStyleId>{5C22544A-7EE6-4342-B048-85BDC9FD1C3A}</a:tableStyleId>
              </a:tblPr>
              <a:tblGrid>
                <a:gridCol w="1562769"/>
                <a:gridCol w="1562769"/>
                <a:gridCol w="1562769"/>
              </a:tblGrid>
              <a:tr h="298417">
                <a:tc>
                  <a:txBody>
                    <a:bodyPr/>
                    <a:lstStyle/>
                    <a:p>
                      <a:pPr algn="ctr"/>
                      <a:r>
                        <a:rPr lang="zh-TW" altLang="en-US" sz="1800" b="0" i="0" kern="1200" dirty="0" smtClean="0">
                          <a:solidFill>
                            <a:schemeClr val="bg1"/>
                          </a:solidFill>
                          <a:effectLst/>
                          <a:latin typeface="+mn-lt"/>
                          <a:ea typeface="+mn-ea"/>
                          <a:cs typeface="+mn-cs"/>
                        </a:rPr>
                        <a:t>色深</a:t>
                      </a:r>
                      <a:endParaRPr lang="zh-HK" altLang="en-US" dirty="0">
                        <a:solidFill>
                          <a:schemeClr val="bg1"/>
                        </a:solidFill>
                      </a:endParaRPr>
                    </a:p>
                  </a:txBody>
                  <a:tcPr/>
                </a:tc>
                <a:tc>
                  <a:txBody>
                    <a:bodyPr/>
                    <a:lstStyle/>
                    <a:p>
                      <a:pPr algn="ctr"/>
                      <a:r>
                        <a:rPr lang="zh-HK" altLang="en-US" sz="1800" b="1" i="0" kern="1200" dirty="0" smtClean="0">
                          <a:solidFill>
                            <a:schemeClr val="lt1"/>
                          </a:solidFill>
                          <a:effectLst/>
                          <a:latin typeface="+mn-lt"/>
                          <a:ea typeface="+mn-ea"/>
                          <a:cs typeface="+mn-cs"/>
                        </a:rPr>
                        <a:t>色彩</a:t>
                      </a:r>
                      <a:endParaRPr lang="zh-HK" altLang="en-US" dirty="0"/>
                    </a:p>
                  </a:txBody>
                  <a:tcPr/>
                </a:tc>
                <a:tc>
                  <a:txBody>
                    <a:bodyPr/>
                    <a:lstStyle/>
                    <a:p>
                      <a:pPr algn="ctr"/>
                      <a:r>
                        <a:rPr lang="zh-HK" altLang="en-US" sz="1800" b="0" i="0" kern="1200" dirty="0" smtClean="0">
                          <a:solidFill>
                            <a:schemeClr val="lt1"/>
                          </a:solidFill>
                          <a:effectLst/>
                          <a:latin typeface="+mn-lt"/>
                          <a:ea typeface="+mn-ea"/>
                          <a:cs typeface="+mn-cs"/>
                        </a:rPr>
                        <a:t>顏色</a:t>
                      </a:r>
                      <a:endParaRPr lang="zh-HK" altLang="en-US" dirty="0"/>
                    </a:p>
                  </a:txBody>
                  <a:tcPr/>
                </a:tc>
              </a:tr>
              <a:tr h="258273">
                <a:tc>
                  <a:txBody>
                    <a:bodyPr/>
                    <a:lstStyle/>
                    <a:p>
                      <a:pPr algn="ctr"/>
                      <a:r>
                        <a:rPr lang="en-US" altLang="zh-TW" sz="1800" b="0" i="0" kern="1200" dirty="0" smtClean="0">
                          <a:solidFill>
                            <a:schemeClr val="dk1"/>
                          </a:solidFill>
                          <a:effectLst/>
                          <a:latin typeface="+mn-lt"/>
                          <a:ea typeface="+mn-ea"/>
                          <a:cs typeface="+mn-cs"/>
                        </a:rPr>
                        <a:t>1</a:t>
                      </a:r>
                      <a:r>
                        <a:rPr lang="zh-TW" altLang="en-US" sz="1800" b="0" i="0" kern="1200" dirty="0" smtClean="0">
                          <a:solidFill>
                            <a:schemeClr val="dk1"/>
                          </a:solidFill>
                          <a:effectLst/>
                          <a:latin typeface="+mn-lt"/>
                          <a:ea typeface="+mn-ea"/>
                          <a:cs typeface="+mn-cs"/>
                        </a:rPr>
                        <a:t>位元：</a:t>
                      </a:r>
                      <a:endParaRPr lang="zh-HK" altLang="en-US" dirty="0"/>
                    </a:p>
                  </a:txBody>
                  <a:tcPr/>
                </a:tc>
                <a:tc>
                  <a:txBody>
                    <a:bodyPr/>
                    <a:lstStyle/>
                    <a:p>
                      <a:pPr algn="ctr"/>
                      <a:r>
                        <a:rPr lang="zh-TW" altLang="en-US" sz="1800" b="0" i="0" u="none" strike="noStrike" kern="1200" dirty="0" smtClean="0">
                          <a:solidFill>
                            <a:schemeClr val="dk1"/>
                          </a:solidFill>
                          <a:effectLst/>
                          <a:latin typeface="+mn-lt"/>
                          <a:ea typeface="+mn-ea"/>
                          <a:cs typeface="+mn-cs"/>
                        </a:rPr>
                        <a:t>黑白</a:t>
                      </a:r>
                      <a:endParaRPr lang="zh-HK" altLang="en-US" dirty="0"/>
                    </a:p>
                  </a:txBody>
                  <a:tcPr/>
                </a:tc>
                <a:tc>
                  <a:txBody>
                    <a:bodyPr/>
                    <a:lstStyle/>
                    <a:p>
                      <a:pPr algn="ctr"/>
                      <a:r>
                        <a:rPr lang="en-US" altLang="zh-HK" dirty="0" smtClean="0"/>
                        <a:t>2</a:t>
                      </a:r>
                      <a:endParaRPr lang="zh-HK" altLang="en-US" dirty="0"/>
                    </a:p>
                  </a:txBody>
                  <a:tcPr/>
                </a:tc>
              </a:tr>
              <a:tr h="258273">
                <a:tc>
                  <a:txBody>
                    <a:bodyPr/>
                    <a:lstStyle/>
                    <a:p>
                      <a:pPr algn="ctr"/>
                      <a:r>
                        <a:rPr lang="en-US" altLang="zh-TW" sz="1800" b="0" i="0" kern="1200" dirty="0" smtClean="0">
                          <a:solidFill>
                            <a:schemeClr val="dk1"/>
                          </a:solidFill>
                          <a:effectLst/>
                          <a:latin typeface="+mn-lt"/>
                          <a:ea typeface="+mn-ea"/>
                          <a:cs typeface="+mn-cs"/>
                        </a:rPr>
                        <a:t>8</a:t>
                      </a:r>
                      <a:r>
                        <a:rPr lang="zh-TW" altLang="en-US" sz="1800" b="0" i="0" kern="1200" dirty="0" smtClean="0">
                          <a:solidFill>
                            <a:schemeClr val="dk1"/>
                          </a:solidFill>
                          <a:effectLst/>
                          <a:latin typeface="+mn-lt"/>
                          <a:ea typeface="+mn-ea"/>
                          <a:cs typeface="+mn-cs"/>
                        </a:rPr>
                        <a:t>位元：</a:t>
                      </a:r>
                      <a:endParaRPr lang="zh-HK" altLang="en-US" dirty="0"/>
                    </a:p>
                  </a:txBody>
                  <a:tcPr/>
                </a:tc>
                <a:tc>
                  <a:txBody>
                    <a:bodyPr/>
                    <a:lstStyle/>
                    <a:p>
                      <a:pPr algn="ctr"/>
                      <a:r>
                        <a:rPr lang="zh-TW" altLang="en-US" sz="1800" b="0" i="0" u="none" strike="noStrike" kern="1200" dirty="0" smtClean="0">
                          <a:solidFill>
                            <a:schemeClr val="dk1"/>
                          </a:solidFill>
                          <a:effectLst/>
                          <a:latin typeface="+mn-lt"/>
                          <a:ea typeface="+mn-ea"/>
                          <a:cs typeface="+mn-cs"/>
                        </a:rPr>
                        <a:t>灰階</a:t>
                      </a:r>
                      <a:r>
                        <a:rPr lang="en-US" altLang="zh-TW" sz="1800" b="0" i="0" u="none" strike="noStrike"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有</a:t>
                      </a:r>
                      <a:r>
                        <a:rPr lang="en-US" altLang="zh-TW" sz="1800" b="0" i="0" kern="1200" dirty="0" smtClean="0">
                          <a:solidFill>
                            <a:schemeClr val="dk1"/>
                          </a:solidFill>
                          <a:effectLst/>
                          <a:latin typeface="+mn-lt"/>
                          <a:ea typeface="+mn-ea"/>
                          <a:cs typeface="+mn-cs"/>
                        </a:rPr>
                        <a:t>256</a:t>
                      </a:r>
                      <a:r>
                        <a:rPr lang="zh-TW" altLang="en-US" sz="1800" b="0" i="0" kern="1200" dirty="0" smtClean="0">
                          <a:solidFill>
                            <a:schemeClr val="dk1"/>
                          </a:solidFill>
                          <a:effectLst/>
                          <a:latin typeface="+mn-lt"/>
                          <a:ea typeface="+mn-ea"/>
                          <a:cs typeface="+mn-cs"/>
                        </a:rPr>
                        <a:t>種灰色（包括黑白）</a:t>
                      </a:r>
                      <a:r>
                        <a:rPr lang="en-US" altLang="zh-TW" sz="1800" b="0" i="0" kern="1200" dirty="0" smtClean="0">
                          <a:solidFill>
                            <a:schemeClr val="dk1"/>
                          </a:solidFill>
                          <a:effectLst/>
                          <a:latin typeface="+mn-lt"/>
                          <a:ea typeface="+mn-ea"/>
                          <a:cs typeface="+mn-cs"/>
                        </a:rPr>
                        <a:t>)</a:t>
                      </a:r>
                      <a:endParaRPr lang="zh-HK" altLang="en-US" dirty="0"/>
                    </a:p>
                  </a:txBody>
                  <a:tcPr/>
                </a:tc>
                <a:tc>
                  <a:txBody>
                    <a:bodyPr/>
                    <a:lstStyle/>
                    <a:p>
                      <a:pPr algn="ctr"/>
                      <a:r>
                        <a:rPr lang="en-US" altLang="zh-HK" dirty="0" smtClean="0"/>
                        <a:t>256</a:t>
                      </a:r>
                      <a:endParaRPr lang="zh-HK" altLang="en-US" dirty="0"/>
                    </a:p>
                  </a:txBody>
                  <a:tcPr/>
                </a:tc>
              </a:tr>
              <a:tr h="258273">
                <a:tc>
                  <a:txBody>
                    <a:bodyPr/>
                    <a:lstStyle/>
                    <a:p>
                      <a:pPr algn="ctr"/>
                      <a:r>
                        <a:rPr lang="en-US" altLang="zh-TW" sz="1800" b="0" i="0" kern="1200" dirty="0" smtClean="0">
                          <a:solidFill>
                            <a:schemeClr val="dk1"/>
                          </a:solidFill>
                          <a:effectLst/>
                          <a:latin typeface="+mn-lt"/>
                          <a:ea typeface="+mn-ea"/>
                          <a:cs typeface="+mn-cs"/>
                        </a:rPr>
                        <a:t>8</a:t>
                      </a:r>
                      <a:r>
                        <a:rPr lang="zh-TW" altLang="en-US" sz="1800" b="0" i="0" kern="1200" dirty="0" smtClean="0">
                          <a:solidFill>
                            <a:schemeClr val="dk1"/>
                          </a:solidFill>
                          <a:effectLst/>
                          <a:latin typeface="+mn-lt"/>
                          <a:ea typeface="+mn-ea"/>
                          <a:cs typeface="+mn-cs"/>
                        </a:rPr>
                        <a:t>位元：</a:t>
                      </a:r>
                      <a:endParaRPr lang="zh-HK"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dirty="0" smtClean="0">
                          <a:solidFill>
                            <a:schemeClr val="dk1"/>
                          </a:solidFill>
                          <a:effectLst/>
                          <a:latin typeface="+mn-lt"/>
                          <a:ea typeface="+mn-ea"/>
                          <a:cs typeface="+mn-cs"/>
                        </a:rPr>
                        <a:t>256</a:t>
                      </a:r>
                      <a:r>
                        <a:rPr lang="zh-TW" altLang="en-US" sz="1800" b="0" i="0" u="none" strike="noStrike" kern="1200" dirty="0" smtClean="0">
                          <a:solidFill>
                            <a:schemeClr val="dk1"/>
                          </a:solidFill>
                          <a:effectLst/>
                          <a:latin typeface="+mn-lt"/>
                          <a:ea typeface="+mn-ea"/>
                          <a:cs typeface="+mn-cs"/>
                        </a:rPr>
                        <a:t>色 </a:t>
                      </a:r>
                      <a:r>
                        <a:rPr lang="en-US" altLang="zh-TW" sz="1800" b="0" i="0" u="none" strike="noStrike" kern="1200" dirty="0" smtClean="0">
                          <a:solidFill>
                            <a:schemeClr val="dk1"/>
                          </a:solidFill>
                          <a:effectLst/>
                          <a:latin typeface="+mn-lt"/>
                          <a:ea typeface="+mn-ea"/>
                          <a:cs typeface="+mn-cs"/>
                        </a:rPr>
                        <a:t>(</a:t>
                      </a:r>
                      <a:r>
                        <a:rPr lang="en-US" altLang="zh-HK" sz="1800" b="0" i="0" kern="1200" dirty="0" smtClean="0">
                          <a:solidFill>
                            <a:schemeClr val="dk1"/>
                          </a:solidFill>
                          <a:effectLst/>
                          <a:latin typeface="+mn-lt"/>
                          <a:ea typeface="+mn-ea"/>
                          <a:cs typeface="+mn-cs"/>
                        </a:rPr>
                        <a:t>24</a:t>
                      </a:r>
                      <a:r>
                        <a:rPr lang="zh-HK" altLang="en-US" sz="1800" b="0" i="0" kern="1200" dirty="0" smtClean="0">
                          <a:solidFill>
                            <a:schemeClr val="dk1"/>
                          </a:solidFill>
                          <a:effectLst/>
                          <a:latin typeface="+mn-lt"/>
                          <a:ea typeface="+mn-ea"/>
                          <a:cs typeface="+mn-cs"/>
                        </a:rPr>
                        <a:t>位元真彩</a:t>
                      </a:r>
                      <a:r>
                        <a:rPr lang="en-US" altLang="zh-HK" sz="1800" b="0" i="0" kern="1200" dirty="0" smtClean="0">
                          <a:solidFill>
                            <a:schemeClr val="dk1"/>
                          </a:solidFill>
                          <a:effectLst/>
                          <a:latin typeface="+mn-lt"/>
                          <a:ea typeface="+mn-ea"/>
                          <a:cs typeface="+mn-cs"/>
                        </a:rPr>
                        <a:t>)</a:t>
                      </a:r>
                      <a:endParaRPr lang="zh-HK"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dirty="0" smtClean="0"/>
                        <a:t>256</a:t>
                      </a:r>
                      <a:endParaRPr lang="zh-HK" altLang="en-US" dirty="0" smtClean="0"/>
                    </a:p>
                  </a:txBody>
                  <a:tcPr/>
                </a:tc>
              </a:tr>
              <a:tr h="258273">
                <a:tc>
                  <a:txBody>
                    <a:bodyPr/>
                    <a:lstStyle/>
                    <a:p>
                      <a:pPr algn="ctr"/>
                      <a:r>
                        <a:rPr lang="en-US" altLang="zh-TW" sz="1800" b="0" i="0" kern="1200" dirty="0" smtClean="0">
                          <a:solidFill>
                            <a:schemeClr val="dk1"/>
                          </a:solidFill>
                          <a:effectLst/>
                          <a:latin typeface="+mn-lt"/>
                          <a:ea typeface="+mn-ea"/>
                          <a:cs typeface="+mn-cs"/>
                        </a:rPr>
                        <a:t>16</a:t>
                      </a:r>
                      <a:r>
                        <a:rPr lang="zh-TW" altLang="en-US" sz="1800" b="0" i="0" kern="1200" dirty="0" smtClean="0">
                          <a:solidFill>
                            <a:schemeClr val="dk1"/>
                          </a:solidFill>
                          <a:effectLst/>
                          <a:latin typeface="+mn-lt"/>
                          <a:ea typeface="+mn-ea"/>
                          <a:cs typeface="+mn-cs"/>
                        </a:rPr>
                        <a:t>位元：</a:t>
                      </a:r>
                      <a:endParaRPr lang="zh-HK"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dirty="0" smtClean="0">
                          <a:solidFill>
                            <a:schemeClr val="dk1"/>
                          </a:solidFill>
                          <a:effectLst/>
                          <a:latin typeface="+mn-lt"/>
                          <a:ea typeface="+mn-ea"/>
                          <a:cs typeface="+mn-cs"/>
                        </a:rPr>
                        <a:t>高彩</a:t>
                      </a:r>
                      <a:endParaRPr lang="zh-HK"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dirty="0" smtClean="0"/>
                        <a:t>65,536</a:t>
                      </a:r>
                      <a:endParaRPr lang="zh-HK" altLang="en-US" dirty="0" smtClean="0"/>
                    </a:p>
                  </a:txBody>
                  <a:tcPr/>
                </a:tc>
              </a:tr>
              <a:tr h="258273">
                <a:tc>
                  <a:txBody>
                    <a:bodyPr/>
                    <a:lstStyle/>
                    <a:p>
                      <a:pPr algn="ctr"/>
                      <a:r>
                        <a:rPr lang="en-US" altLang="zh-TW" sz="1800" b="0" i="0" kern="1200" dirty="0" smtClean="0">
                          <a:solidFill>
                            <a:schemeClr val="dk1"/>
                          </a:solidFill>
                          <a:effectLst/>
                          <a:latin typeface="+mn-lt"/>
                          <a:ea typeface="+mn-ea"/>
                          <a:cs typeface="+mn-cs"/>
                        </a:rPr>
                        <a:t>24</a:t>
                      </a:r>
                      <a:r>
                        <a:rPr lang="zh-TW" altLang="en-US" sz="1800" b="0" i="0" kern="1200" dirty="0" smtClean="0">
                          <a:solidFill>
                            <a:schemeClr val="dk1"/>
                          </a:solidFill>
                          <a:effectLst/>
                          <a:latin typeface="+mn-lt"/>
                          <a:ea typeface="+mn-ea"/>
                          <a:cs typeface="+mn-cs"/>
                        </a:rPr>
                        <a:t>位元：</a:t>
                      </a:r>
                      <a:endParaRPr lang="zh-HK" altLang="en-US" dirty="0"/>
                    </a:p>
                  </a:txBody>
                  <a:tcPr/>
                </a:tc>
                <a:tc>
                  <a:txBody>
                    <a:bodyPr/>
                    <a:lstStyle/>
                    <a:p>
                      <a:pPr algn="ctr"/>
                      <a:r>
                        <a:rPr lang="zh-TW" altLang="en-US" sz="1800" b="0" i="0" u="none" strike="noStrike" kern="1200" dirty="0" smtClean="0">
                          <a:solidFill>
                            <a:schemeClr val="dk1"/>
                          </a:solidFill>
                          <a:effectLst/>
                          <a:latin typeface="+mn-lt"/>
                          <a:ea typeface="+mn-ea"/>
                          <a:cs typeface="+mn-cs"/>
                        </a:rPr>
                        <a:t>真彩</a:t>
                      </a:r>
                      <a:endParaRPr lang="zh-HK" altLang="en-US" dirty="0"/>
                    </a:p>
                  </a:txBody>
                  <a:tcPr/>
                </a:tc>
                <a:tc>
                  <a:txBody>
                    <a:bodyPr/>
                    <a:lstStyle/>
                    <a:p>
                      <a:pPr algn="ctr"/>
                      <a:r>
                        <a:rPr lang="en-US" altLang="zh-HK" dirty="0" smtClean="0"/>
                        <a:t>16,777,216</a:t>
                      </a:r>
                      <a:endParaRPr lang="zh-HK" altLang="en-US" dirty="0"/>
                    </a:p>
                  </a:txBody>
                  <a:tcPr/>
                </a:tc>
              </a:tr>
              <a:tr h="258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i="0" kern="1200" dirty="0" smtClean="0">
                          <a:solidFill>
                            <a:schemeClr val="dk1"/>
                          </a:solidFill>
                          <a:effectLst/>
                          <a:latin typeface="+mn-lt"/>
                          <a:ea typeface="+mn-ea"/>
                          <a:cs typeface="+mn-cs"/>
                        </a:rPr>
                        <a:t>32</a:t>
                      </a:r>
                      <a:r>
                        <a:rPr lang="zh-TW" altLang="en-US" sz="1800" b="0" i="0" kern="1200" dirty="0" smtClean="0">
                          <a:solidFill>
                            <a:schemeClr val="dk1"/>
                          </a:solidFill>
                          <a:effectLst/>
                          <a:latin typeface="+mn-lt"/>
                          <a:ea typeface="+mn-ea"/>
                          <a:cs typeface="+mn-cs"/>
                        </a:rPr>
                        <a:t>位元：</a:t>
                      </a:r>
                      <a:endParaRPr lang="zh-HK"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dirty="0" smtClean="0">
                          <a:solidFill>
                            <a:schemeClr val="dk1"/>
                          </a:solidFill>
                          <a:effectLst/>
                          <a:latin typeface="+mn-lt"/>
                          <a:ea typeface="+mn-ea"/>
                          <a:cs typeface="+mn-cs"/>
                        </a:rPr>
                        <a:t>全彩</a:t>
                      </a:r>
                      <a:endParaRPr lang="zh-HK"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dirty="0" smtClean="0"/>
                        <a:t>4,294,967,296</a:t>
                      </a:r>
                      <a:endParaRPr lang="zh-HK" altLang="en-US" dirty="0" smtClean="0"/>
                    </a:p>
                  </a:txBody>
                  <a:tcPr/>
                </a:tc>
              </a:tr>
            </a:tbl>
          </a:graphicData>
        </a:graphic>
      </p:graphicFrame>
      <p:pic>
        <p:nvPicPr>
          <p:cNvPr id="8196" name="Picture 4" descr="PIXMAP.GIF"/>
          <p:cNvPicPr>
            <a:picLocks noChangeAspect="1" noChangeArrowheads="1"/>
          </p:cNvPicPr>
          <p:nvPr/>
        </p:nvPicPr>
        <p:blipFill rotWithShape="1">
          <a:blip r:embed="rId2">
            <a:extLst>
              <a:ext uri="{28A0092B-C50C-407E-A947-70E740481C1C}">
                <a14:useLocalDpi xmlns:a14="http://schemas.microsoft.com/office/drawing/2010/main" val="0"/>
              </a:ext>
            </a:extLst>
          </a:blip>
          <a:srcRect t="7398" b="1465"/>
          <a:stretch/>
        </p:blipFill>
        <p:spPr bwMode="auto">
          <a:xfrm>
            <a:off x="7248478" y="356993"/>
            <a:ext cx="3454961" cy="645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8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dirty="0"/>
          </a:p>
        </p:txBody>
      </p:sp>
      <p:grpSp>
        <p:nvGrpSpPr>
          <p:cNvPr id="4" name="Group 11"/>
          <p:cNvGrpSpPr>
            <a:grpSpLocks/>
          </p:cNvGrpSpPr>
          <p:nvPr/>
        </p:nvGrpSpPr>
        <p:grpSpPr bwMode="auto">
          <a:xfrm>
            <a:off x="222417" y="-16571"/>
            <a:ext cx="4472205" cy="5054449"/>
            <a:chOff x="1829" y="342"/>
            <a:chExt cx="4186" cy="3767"/>
          </a:xfrm>
        </p:grpSpPr>
        <p:sp>
          <p:nvSpPr>
            <p:cNvPr id="5" name="AutoShape 32"/>
            <p:cNvSpPr>
              <a:spLocks noChangeArrowheads="1"/>
            </p:cNvSpPr>
            <p:nvPr/>
          </p:nvSpPr>
          <p:spPr bwMode="auto">
            <a:xfrm>
              <a:off x="1829" y="342"/>
              <a:ext cx="4186" cy="2614"/>
            </a:xfrm>
            <a:prstGeom prst="roundRect">
              <a:avLst>
                <a:gd name="adj" fmla="val 16667"/>
              </a:avLst>
            </a:prstGeom>
            <a:solidFill>
              <a:schemeClr val="accent6">
                <a:lumMod val="20000"/>
                <a:lumOff val="80000"/>
              </a:schemeClr>
            </a:solidFill>
            <a:ln w="9525" algn="ctr">
              <a:noFill/>
              <a:round/>
              <a:headEnd/>
              <a:tailEnd/>
            </a:ln>
            <a:effectLst/>
          </p:spPr>
          <p:txBody>
            <a:bodyPr wrap="square" anchor="ctr">
              <a:spAutoFit/>
            </a:bodyPr>
            <a:lstStyle/>
            <a:p>
              <a:pPr>
                <a:defRPr/>
              </a:pPr>
              <a:r>
                <a:rPr lang="zh-TW" altLang="en-US" sz="2400" b="0" dirty="0"/>
                <a:t>色深（位元 </a:t>
              </a:r>
              <a:r>
                <a:rPr lang="en-US" altLang="zh-TW" sz="2400" b="0" dirty="0"/>
                <a:t>/ </a:t>
              </a:r>
              <a:r>
                <a:rPr lang="zh-TW" altLang="en-US" sz="2400" b="0" dirty="0"/>
                <a:t>像素）</a:t>
              </a:r>
              <a:r>
                <a:rPr lang="en-US" altLang="zh-TW" sz="2400" b="0" dirty="0"/>
                <a:t>= 1</a:t>
              </a:r>
            </a:p>
            <a:p>
              <a:pPr>
                <a:defRPr/>
              </a:pPr>
              <a:r>
                <a:rPr lang="zh-TW" altLang="en-US" sz="2400" b="0" dirty="0"/>
                <a:t>可顯示顏色的數目 </a:t>
              </a:r>
              <a:r>
                <a:rPr lang="en-US" altLang="zh-TW" sz="2400" b="0" dirty="0"/>
                <a:t>= 2</a:t>
              </a:r>
              <a:r>
                <a:rPr lang="en-US" altLang="zh-TW" sz="2400" b="0" baseline="30000" dirty="0"/>
                <a:t>1</a:t>
              </a:r>
              <a:r>
                <a:rPr lang="en-US" altLang="zh-TW" sz="2400" b="0" dirty="0"/>
                <a:t> = 2</a:t>
              </a:r>
            </a:p>
            <a:p>
              <a:pPr>
                <a:defRPr/>
              </a:pPr>
              <a:r>
                <a:rPr lang="zh-TW" altLang="en-US" sz="2400" b="1" dirty="0"/>
                <a:t>檔案大小 </a:t>
              </a:r>
              <a:r>
                <a:rPr lang="en-US" altLang="zh-TW" sz="2400" b="1" dirty="0"/>
                <a:t>= 1.3 </a:t>
              </a:r>
              <a:r>
                <a:rPr lang="en-US" altLang="zh-TW" sz="2400" b="1" dirty="0" smtClean="0"/>
                <a:t>MB</a:t>
              </a:r>
              <a:endParaRPr lang="en-US" altLang="zh-TW" sz="2400" b="1" dirty="0"/>
            </a:p>
            <a:p>
              <a:pPr>
                <a:defRPr/>
              </a:pPr>
              <a:r>
                <a:rPr lang="en-US" altLang="zh-TW" sz="2000" dirty="0"/>
                <a:t/>
              </a:r>
              <a:br>
                <a:rPr lang="en-US" altLang="zh-TW" sz="2000" dirty="0"/>
              </a:br>
              <a:endParaRPr lang="zh-TW" altLang="en-US" dirty="0"/>
            </a:p>
            <a:p>
              <a:pPr algn="ctr">
                <a:defRPr/>
              </a:pPr>
              <a:endParaRPr lang="zh-TW" altLang="en-US" dirty="0"/>
            </a:p>
            <a:p>
              <a:pPr algn="ctr">
                <a:defRPr/>
              </a:pPr>
              <a:endParaRPr lang="zh-TW" altLang="en-US" dirty="0"/>
            </a:p>
            <a:p>
              <a:pPr algn="ctr">
                <a:defRPr/>
              </a:pPr>
              <a:endParaRPr lang="zh-TW" altLang="en-US" dirty="0"/>
            </a:p>
            <a:p>
              <a:pPr algn="ctr">
                <a:defRPr/>
              </a:pPr>
              <a:endParaRPr lang="zh-TW" altLang="en-US" dirty="0"/>
            </a:p>
            <a:p>
              <a:pPr algn="ctr">
                <a:defRPr/>
              </a:pPr>
              <a:endParaRPr lang="en-US" altLang="zh-TW" dirty="0"/>
            </a:p>
          </p:txBody>
        </p:sp>
        <p:pic>
          <p:nvPicPr>
            <p:cNvPr id="6" name="Picture 15" descr="ch4_page4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 y="2182"/>
              <a:ext cx="3134" cy="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AutoShape 32"/>
          <p:cNvSpPr>
            <a:spLocks noChangeArrowheads="1"/>
          </p:cNvSpPr>
          <p:nvPr/>
        </p:nvSpPr>
        <p:spPr bwMode="auto">
          <a:xfrm>
            <a:off x="4310743" y="7581"/>
            <a:ext cx="4268732" cy="4256484"/>
          </a:xfrm>
          <a:prstGeom prst="roundRect">
            <a:avLst>
              <a:gd name="adj" fmla="val 16667"/>
            </a:avLst>
          </a:prstGeom>
          <a:solidFill>
            <a:schemeClr val="accent6">
              <a:lumMod val="20000"/>
              <a:lumOff val="80000"/>
            </a:schemeClr>
          </a:solidFill>
          <a:ln w="9525" algn="ctr">
            <a:noFill/>
            <a:round/>
            <a:headEnd/>
            <a:tailEnd/>
          </a:ln>
          <a:effectLst/>
        </p:spPr>
        <p:txBody>
          <a:bodyPr wrap="square" anchor="ctr">
            <a:spAutoFit/>
          </a:bodyPr>
          <a:lstStyle/>
          <a:p>
            <a:pPr>
              <a:defRPr/>
            </a:pPr>
            <a:r>
              <a:rPr lang="zh-TW" altLang="en-US" sz="2400" b="0" dirty="0"/>
              <a:t>色深（位元 </a:t>
            </a:r>
            <a:r>
              <a:rPr lang="en-US" altLang="zh-TW" sz="2400" b="0" dirty="0"/>
              <a:t>/ </a:t>
            </a:r>
            <a:r>
              <a:rPr lang="zh-TW" altLang="en-US" sz="2400" b="0" dirty="0"/>
              <a:t>像素）</a:t>
            </a:r>
            <a:r>
              <a:rPr lang="en-US" altLang="zh-TW" sz="2400" b="0" dirty="0"/>
              <a:t>= 8</a:t>
            </a:r>
          </a:p>
          <a:p>
            <a:pPr>
              <a:defRPr/>
            </a:pPr>
            <a:r>
              <a:rPr lang="zh-TW" altLang="en-US" sz="2400" b="0" dirty="0"/>
              <a:t>可顯示顏色的數目 </a:t>
            </a:r>
            <a:r>
              <a:rPr lang="en-US" altLang="zh-TW" sz="2400" b="0" dirty="0"/>
              <a:t>= 2</a:t>
            </a:r>
            <a:r>
              <a:rPr lang="en-US" altLang="zh-TW" sz="2400" b="0" baseline="30000" dirty="0"/>
              <a:t>8</a:t>
            </a:r>
            <a:r>
              <a:rPr lang="en-US" altLang="zh-TW" sz="2400" b="0" dirty="0"/>
              <a:t> = 256</a:t>
            </a:r>
          </a:p>
          <a:p>
            <a:pPr>
              <a:defRPr/>
            </a:pPr>
            <a:r>
              <a:rPr lang="zh-TW" altLang="en-US" sz="2400" b="1" dirty="0"/>
              <a:t>檔案大小 </a:t>
            </a:r>
            <a:r>
              <a:rPr lang="en-US" altLang="zh-TW" sz="2400" b="1" dirty="0"/>
              <a:t>= 10.3 MB</a:t>
            </a:r>
          </a:p>
          <a:p>
            <a:pPr>
              <a:defRPr/>
            </a:pPr>
            <a:endParaRPr lang="en-US" altLang="zh-TW" sz="2000" b="0" dirty="0"/>
          </a:p>
          <a:p>
            <a:pPr>
              <a:defRPr/>
            </a:pPr>
            <a:r>
              <a:rPr lang="en-US" altLang="zh-TW" sz="2000" dirty="0"/>
              <a:t/>
            </a:r>
            <a:br>
              <a:rPr lang="en-US" altLang="zh-TW" sz="2000" dirty="0"/>
            </a:br>
            <a:endParaRPr lang="zh-TW" altLang="en-US" dirty="0"/>
          </a:p>
          <a:p>
            <a:pPr algn="ctr">
              <a:defRPr/>
            </a:pPr>
            <a:endParaRPr lang="zh-TW" altLang="en-US" dirty="0"/>
          </a:p>
          <a:p>
            <a:pPr algn="ctr">
              <a:defRPr/>
            </a:pPr>
            <a:endParaRPr lang="zh-TW" altLang="en-US" dirty="0"/>
          </a:p>
          <a:p>
            <a:pPr algn="ctr">
              <a:defRPr/>
            </a:pPr>
            <a:endParaRPr lang="zh-TW" altLang="en-US" dirty="0"/>
          </a:p>
          <a:p>
            <a:pPr algn="ctr">
              <a:defRPr/>
            </a:pPr>
            <a:endParaRPr lang="zh-TW" altLang="en-US" dirty="0"/>
          </a:p>
          <a:p>
            <a:pPr algn="ctr">
              <a:defRPr/>
            </a:pPr>
            <a:endParaRPr lang="en-US" altLang="zh-TW" dirty="0"/>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888" y="2450587"/>
            <a:ext cx="3348357" cy="22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2"/>
          <p:cNvSpPr>
            <a:spLocks noChangeArrowheads="1"/>
          </p:cNvSpPr>
          <p:nvPr/>
        </p:nvSpPr>
        <p:spPr bwMode="auto">
          <a:xfrm>
            <a:off x="8113390" y="-28917"/>
            <a:ext cx="4303486" cy="4256484"/>
          </a:xfrm>
          <a:prstGeom prst="roundRect">
            <a:avLst>
              <a:gd name="adj" fmla="val 16667"/>
            </a:avLst>
          </a:prstGeom>
          <a:solidFill>
            <a:schemeClr val="accent6">
              <a:lumMod val="20000"/>
              <a:lumOff val="80000"/>
            </a:schemeClr>
          </a:solidFill>
          <a:ln w="9525" algn="ctr">
            <a:noFill/>
            <a:round/>
            <a:headEnd/>
            <a:tailEnd/>
          </a:ln>
          <a:effectLst/>
        </p:spPr>
        <p:txBody>
          <a:bodyPr wrap="square" anchor="ctr">
            <a:spAutoFit/>
          </a:bodyPr>
          <a:lstStyle/>
          <a:p>
            <a:pPr>
              <a:defRPr/>
            </a:pPr>
            <a:r>
              <a:rPr lang="zh-TW" altLang="en-US" sz="2400" b="0" dirty="0"/>
              <a:t>色深（位元 </a:t>
            </a:r>
            <a:r>
              <a:rPr lang="en-US" altLang="zh-TW" sz="2400" b="0" dirty="0"/>
              <a:t>/ </a:t>
            </a:r>
            <a:r>
              <a:rPr lang="zh-TW" altLang="en-US" sz="2400" b="0" dirty="0"/>
              <a:t>像素）</a:t>
            </a:r>
            <a:r>
              <a:rPr lang="en-US" altLang="zh-TW" sz="2400" b="0" dirty="0"/>
              <a:t>= 24</a:t>
            </a:r>
          </a:p>
          <a:p>
            <a:pPr>
              <a:defRPr/>
            </a:pPr>
            <a:r>
              <a:rPr lang="zh-TW" altLang="en-US" sz="2400" b="0" dirty="0"/>
              <a:t>可顯示顏色的數目</a:t>
            </a:r>
            <a:r>
              <a:rPr lang="en-US" altLang="zh-TW" sz="2400" b="0" dirty="0"/>
              <a:t>= 2</a:t>
            </a:r>
            <a:r>
              <a:rPr lang="en-US" altLang="zh-TW" sz="2400" b="0" baseline="30000" dirty="0"/>
              <a:t>24</a:t>
            </a:r>
            <a:r>
              <a:rPr lang="en-US" altLang="zh-TW" sz="2400" b="0" dirty="0"/>
              <a:t> = 16,777,216</a:t>
            </a:r>
          </a:p>
          <a:p>
            <a:pPr>
              <a:defRPr/>
            </a:pPr>
            <a:r>
              <a:rPr lang="zh-TW" altLang="en-US" sz="2400" b="1" dirty="0"/>
              <a:t>檔案大小 </a:t>
            </a:r>
            <a:r>
              <a:rPr lang="en-US" altLang="zh-TW" sz="2400" b="1" dirty="0"/>
              <a:t>= 30.8 MB</a:t>
            </a:r>
          </a:p>
          <a:p>
            <a:pPr>
              <a:defRPr/>
            </a:pPr>
            <a:endParaRPr lang="en-US" altLang="zh-TW" sz="2000" b="0" dirty="0"/>
          </a:p>
          <a:p>
            <a:pPr>
              <a:defRPr/>
            </a:pPr>
            <a:r>
              <a:rPr lang="en-US" altLang="zh-TW" sz="2000" dirty="0"/>
              <a:t/>
            </a:r>
            <a:br>
              <a:rPr lang="en-US" altLang="zh-TW" sz="2000" dirty="0"/>
            </a:br>
            <a:endParaRPr lang="zh-TW" altLang="en-US" dirty="0"/>
          </a:p>
          <a:p>
            <a:pPr algn="ctr">
              <a:defRPr/>
            </a:pPr>
            <a:endParaRPr lang="zh-TW" altLang="en-US" dirty="0"/>
          </a:p>
          <a:p>
            <a:pPr algn="ctr">
              <a:defRPr/>
            </a:pPr>
            <a:endParaRPr lang="zh-TW" altLang="en-US" dirty="0"/>
          </a:p>
          <a:p>
            <a:pPr algn="ctr">
              <a:defRPr/>
            </a:pPr>
            <a:endParaRPr lang="zh-TW" altLang="en-US" dirty="0"/>
          </a:p>
          <a:p>
            <a:pPr algn="ctr">
              <a:defRPr/>
            </a:pPr>
            <a:endParaRPr lang="zh-TW" altLang="en-US" dirty="0"/>
          </a:p>
          <a:p>
            <a:pPr algn="ctr">
              <a:defRPr/>
            </a:pPr>
            <a:endParaRPr lang="en-US" altLang="zh-TW" dirty="0"/>
          </a:p>
        </p:txBody>
      </p:sp>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981" y="2514600"/>
            <a:ext cx="3348357" cy="22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2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chemeClr val="tx1"/>
                </a:solidFill>
              </a:rPr>
              <a:t>解像度</a:t>
            </a:r>
            <a:endParaRPr lang="zh-HK" altLang="en-US" dirty="0"/>
          </a:p>
        </p:txBody>
      </p:sp>
      <p:sp>
        <p:nvSpPr>
          <p:cNvPr id="3" name="內容版面配置區 2"/>
          <p:cNvSpPr>
            <a:spLocks noGrp="1"/>
          </p:cNvSpPr>
          <p:nvPr>
            <p:ph idx="1"/>
          </p:nvPr>
        </p:nvSpPr>
        <p:spPr>
          <a:xfrm>
            <a:off x="612474" y="1825625"/>
            <a:ext cx="10741325" cy="4351338"/>
          </a:xfrm>
        </p:spPr>
        <p:txBody>
          <a:bodyPr>
            <a:normAutofit/>
          </a:bodyPr>
          <a:lstStyle/>
          <a:p>
            <a:pPr lvl="3">
              <a:spcBef>
                <a:spcPct val="20000"/>
              </a:spcBef>
              <a:buClr>
                <a:schemeClr val="hlink"/>
              </a:buClr>
              <a:buSzPct val="50000"/>
              <a:buFont typeface="Wingdings" panose="05000000000000000000" pitchFamily="2" charset="2"/>
              <a:buChar char="u"/>
            </a:pPr>
            <a:r>
              <a:rPr lang="zh-TW" altLang="en-US" sz="3200" b="0" dirty="0" smtClean="0">
                <a:solidFill>
                  <a:schemeClr val="tx1"/>
                </a:solidFill>
              </a:rPr>
              <a:t>每個單位長度內的像素數目</a:t>
            </a:r>
            <a:endParaRPr lang="en-US" altLang="zh-TW" sz="3200" b="0" dirty="0" smtClean="0">
              <a:solidFill>
                <a:schemeClr val="tx1"/>
              </a:solidFill>
            </a:endParaRPr>
          </a:p>
          <a:p>
            <a:pPr lvl="3">
              <a:spcBef>
                <a:spcPct val="20000"/>
              </a:spcBef>
              <a:buClr>
                <a:schemeClr val="hlink"/>
              </a:buClr>
              <a:buSzPct val="50000"/>
              <a:buFont typeface="Wingdings" panose="05000000000000000000" pitchFamily="2" charset="2"/>
              <a:buChar char="u"/>
            </a:pPr>
            <a:r>
              <a:rPr lang="zh-TW" altLang="en-US" sz="3200" b="0" dirty="0" smtClean="0">
                <a:solidFill>
                  <a:schemeClr val="tx1"/>
                </a:solidFill>
              </a:rPr>
              <a:t>像素 </a:t>
            </a:r>
            <a:r>
              <a:rPr lang="en-US" altLang="zh-TW" sz="3200" b="0" dirty="0" smtClean="0">
                <a:solidFill>
                  <a:schemeClr val="tx1"/>
                </a:solidFill>
              </a:rPr>
              <a:t>/ </a:t>
            </a:r>
            <a:r>
              <a:rPr lang="zh-TW" altLang="en-US" sz="3200" b="0" dirty="0" smtClean="0">
                <a:solidFill>
                  <a:schemeClr val="tx1"/>
                </a:solidFill>
              </a:rPr>
              <a:t>吋（</a:t>
            </a:r>
            <a:r>
              <a:rPr lang="en-US" altLang="zh-TW" sz="3200" b="0" dirty="0" err="1" smtClean="0">
                <a:solidFill>
                  <a:schemeClr val="tx1"/>
                </a:solidFill>
              </a:rPr>
              <a:t>ppi</a:t>
            </a:r>
            <a:r>
              <a:rPr lang="zh-TW" altLang="en-US" sz="3200" b="0" dirty="0" smtClean="0">
                <a:solidFill>
                  <a:schemeClr val="tx1"/>
                </a:solidFill>
              </a:rPr>
              <a:t>）作量度單位</a:t>
            </a:r>
            <a:endParaRPr lang="en-US" altLang="zh-TW" sz="3200" b="0" dirty="0" smtClean="0">
              <a:solidFill>
                <a:schemeClr val="tx1"/>
              </a:solidFill>
            </a:endParaRPr>
          </a:p>
          <a:p>
            <a:pPr lvl="3">
              <a:spcBef>
                <a:spcPct val="20000"/>
              </a:spcBef>
              <a:buClr>
                <a:schemeClr val="hlink"/>
              </a:buClr>
              <a:buSzPct val="50000"/>
              <a:buFont typeface="Wingdings" panose="05000000000000000000" pitchFamily="2" charset="2"/>
              <a:buChar char="u"/>
            </a:pPr>
            <a:r>
              <a:rPr lang="zh-TW" altLang="en-US" sz="3200" b="0" dirty="0" smtClean="0">
                <a:solidFill>
                  <a:schemeClr val="tx1"/>
                </a:solidFill>
              </a:rPr>
              <a:t>解像度愈高</a:t>
            </a:r>
            <a:r>
              <a:rPr lang="en-US" altLang="zh-TW" sz="3200" b="0" dirty="0" smtClean="0">
                <a:solidFill>
                  <a:schemeClr val="tx1"/>
                </a:solidFill>
              </a:rPr>
              <a:t>=</a:t>
            </a:r>
            <a:r>
              <a:rPr lang="zh-TW" altLang="en-US" sz="3200" b="0" dirty="0" smtClean="0">
                <a:solidFill>
                  <a:schemeClr val="tx1"/>
                </a:solidFill>
              </a:rPr>
              <a:t>顯示的細節愈多</a:t>
            </a:r>
            <a:r>
              <a:rPr lang="en-US" altLang="zh-TW" sz="3200" b="0" dirty="0" smtClean="0">
                <a:solidFill>
                  <a:schemeClr val="tx1"/>
                </a:solidFill>
              </a:rPr>
              <a:t>=</a:t>
            </a:r>
            <a:r>
              <a:rPr lang="zh-TW" altLang="en-US" sz="3200" b="0" dirty="0" smtClean="0">
                <a:solidFill>
                  <a:schemeClr val="tx1"/>
                </a:solidFill>
              </a:rPr>
              <a:t>檔案亦會顯著增大</a:t>
            </a:r>
            <a:endParaRPr lang="en-US" altLang="zh-TW" sz="3200" b="0" dirty="0" smtClean="0">
              <a:solidFill>
                <a:schemeClr val="tx1"/>
              </a:solidFill>
            </a:endParaRPr>
          </a:p>
          <a:p>
            <a:endParaRPr lang="zh-HK" altLang="en-US" sz="4400" dirty="0"/>
          </a:p>
        </p:txBody>
      </p:sp>
      <p:pic>
        <p:nvPicPr>
          <p:cNvPr id="9218" name="Picture 2" descr="https://upload.wikimedia.org/wikipedia/commons/f/f2/Resolution_illu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318" y="4001294"/>
            <a:ext cx="9128842" cy="154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57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195</TotalTime>
  <Words>1068</Words>
  <Application>Microsoft Office PowerPoint</Application>
  <PresentationFormat>自訂</PresentationFormat>
  <Paragraphs>190</Paragraphs>
  <Slides>30</Slides>
  <Notes>14</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回顧</vt:lpstr>
      <vt:lpstr>多媒體元素及數碼化4.1</vt:lpstr>
      <vt:lpstr>期望:</vt:lpstr>
      <vt:lpstr>大綱:</vt:lpstr>
      <vt:lpstr>點陣圖</vt:lpstr>
      <vt:lpstr>點陣圖是由一陣列以欄和列排成的色點（像素）</vt:lpstr>
      <vt:lpstr>可被顯示顏色的數目由顯示像素的位元數目（色深)</vt:lpstr>
      <vt:lpstr>色深</vt:lpstr>
      <vt:lpstr>PowerPoint 簡報</vt:lpstr>
      <vt:lpstr>解像度</vt:lpstr>
      <vt:lpstr>解像度</vt:lpstr>
      <vt:lpstr>PowerPoint 簡報</vt:lpstr>
      <vt:lpstr>向量圖形</vt:lpstr>
      <vt:lpstr>PowerPoint 簡報</vt:lpstr>
      <vt:lpstr>PowerPoint 簡報</vt:lpstr>
      <vt:lpstr>「像素」及「解像度」之間的分別?</vt:lpstr>
      <vt:lpstr>圖片愈大是否等於愈細緻?</vt:lpstr>
      <vt:lpstr>音頻</vt:lpstr>
      <vt:lpstr>小測試:</vt:lpstr>
      <vt:lpstr>取樣頻率</vt:lpstr>
      <vt:lpstr>PowerPoint 簡報</vt:lpstr>
      <vt:lpstr>PowerPoint 簡報</vt:lpstr>
      <vt:lpstr>音頻</vt:lpstr>
      <vt:lpstr>PowerPoint 簡報</vt:lpstr>
      <vt:lpstr>視像</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Yeut Yee AU Yeung</dc:creator>
  <cp:lastModifiedBy>tmdpf</cp:lastModifiedBy>
  <cp:revision>20</cp:revision>
  <cp:lastPrinted>2016-10-26T00:17:28Z</cp:lastPrinted>
  <dcterms:created xsi:type="dcterms:W3CDTF">2016-10-25T05:49:58Z</dcterms:created>
  <dcterms:modified xsi:type="dcterms:W3CDTF">2017-10-13T02:36:33Z</dcterms:modified>
</cp:coreProperties>
</file>