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7"/>
  </p:handoutMasterIdLst>
  <p:sldIdLst>
    <p:sldId id="256" r:id="rId2"/>
    <p:sldId id="257" r:id="rId3"/>
    <p:sldId id="271" r:id="rId4"/>
    <p:sldId id="275" r:id="rId5"/>
    <p:sldId id="273" r:id="rId6"/>
    <p:sldId id="274" r:id="rId7"/>
    <p:sldId id="270" r:id="rId8"/>
    <p:sldId id="276" r:id="rId9"/>
    <p:sldId id="277" r:id="rId10"/>
    <p:sldId id="278" r:id="rId11"/>
    <p:sldId id="280" r:id="rId12"/>
    <p:sldId id="279" r:id="rId13"/>
    <p:sldId id="272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9" r:id="rId25"/>
    <p:sldId id="268" r:id="rId26"/>
  </p:sldIdLst>
  <p:sldSz cx="12192000" cy="6858000"/>
  <p:notesSz cx="9939338" cy="68072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AB2F23-9A18-4380-A325-95FA3926B92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F50136D1-FEE3-4E74-89ED-BA2E0A440791}">
      <dgm:prSet phldrT="[文字]"/>
      <dgm:spPr/>
      <dgm:t>
        <a:bodyPr/>
        <a:lstStyle/>
        <a:p>
          <a:r>
            <a:rPr lang="zh-TW" altLang="en-US" dirty="0" smtClean="0"/>
            <a:t>圖形</a:t>
          </a:r>
          <a:endParaRPr lang="zh-HK" altLang="en-US" dirty="0"/>
        </a:p>
      </dgm:t>
    </dgm:pt>
    <dgm:pt modelId="{88914407-7CE4-48EA-9289-96B556B3C5FA}" type="parTrans" cxnId="{F6025F53-C422-492C-B00E-16DBAAAD3D5B}">
      <dgm:prSet/>
      <dgm:spPr/>
      <dgm:t>
        <a:bodyPr/>
        <a:lstStyle/>
        <a:p>
          <a:endParaRPr lang="zh-HK" altLang="en-US"/>
        </a:p>
      </dgm:t>
    </dgm:pt>
    <dgm:pt modelId="{226C6B2E-C156-417E-9483-4BB3C2F350AB}" type="sibTrans" cxnId="{F6025F53-C422-492C-B00E-16DBAAAD3D5B}">
      <dgm:prSet/>
      <dgm:spPr/>
      <dgm:t>
        <a:bodyPr/>
        <a:lstStyle/>
        <a:p>
          <a:endParaRPr lang="zh-HK" altLang="en-US"/>
        </a:p>
      </dgm:t>
    </dgm:pt>
    <dgm:pt modelId="{0744C084-904F-4EA3-AFBE-B6600EF83079}">
      <dgm:prSet/>
      <dgm:spPr/>
      <dgm:t>
        <a:bodyPr/>
        <a:lstStyle/>
        <a:p>
          <a:r>
            <a:rPr lang="zh-TW" altLang="en-US" b="0" dirty="0" smtClean="0"/>
            <a:t>點陣圖</a:t>
          </a:r>
          <a:endParaRPr lang="zh-HK" altLang="en-US" dirty="0" smtClean="0"/>
        </a:p>
      </dgm:t>
    </dgm:pt>
    <dgm:pt modelId="{7BD513AF-55E5-42F7-B3B8-773D02AB0AC7}" type="parTrans" cxnId="{C00B011A-A168-4473-8922-0BD49C72E469}">
      <dgm:prSet/>
      <dgm:spPr/>
      <dgm:t>
        <a:bodyPr/>
        <a:lstStyle/>
        <a:p>
          <a:endParaRPr lang="zh-HK" altLang="en-US"/>
        </a:p>
      </dgm:t>
    </dgm:pt>
    <dgm:pt modelId="{F0609E31-E2EE-4987-B106-E2450F49F65D}" type="sibTrans" cxnId="{C00B011A-A168-4473-8922-0BD49C72E469}">
      <dgm:prSet/>
      <dgm:spPr/>
      <dgm:t>
        <a:bodyPr/>
        <a:lstStyle/>
        <a:p>
          <a:endParaRPr lang="zh-HK" altLang="en-US"/>
        </a:p>
      </dgm:t>
    </dgm:pt>
    <dgm:pt modelId="{451E893C-19E8-4C48-A59F-0BC1E510E977}">
      <dgm:prSet/>
      <dgm:spPr/>
      <dgm:t>
        <a:bodyPr/>
        <a:lstStyle/>
        <a:p>
          <a:r>
            <a:rPr lang="zh-TW" altLang="en-US" b="0" dirty="0" smtClean="0"/>
            <a:t>向量圖形</a:t>
          </a:r>
          <a:endParaRPr lang="zh-HK" altLang="en-US" dirty="0" smtClean="0"/>
        </a:p>
      </dgm:t>
    </dgm:pt>
    <dgm:pt modelId="{594241B6-D7EF-46DE-9B4A-13DBC76C51D3}" type="parTrans" cxnId="{BCA92A36-9003-49BA-B7AB-200D4EEF1857}">
      <dgm:prSet/>
      <dgm:spPr/>
      <dgm:t>
        <a:bodyPr/>
        <a:lstStyle/>
        <a:p>
          <a:endParaRPr lang="zh-HK" altLang="en-US"/>
        </a:p>
      </dgm:t>
    </dgm:pt>
    <dgm:pt modelId="{6BF9545B-42D0-42F7-B97A-58975CF677D3}" type="sibTrans" cxnId="{BCA92A36-9003-49BA-B7AB-200D4EEF1857}">
      <dgm:prSet/>
      <dgm:spPr/>
      <dgm:t>
        <a:bodyPr/>
        <a:lstStyle/>
        <a:p>
          <a:endParaRPr lang="zh-HK" altLang="en-US"/>
        </a:p>
      </dgm:t>
    </dgm:pt>
    <dgm:pt modelId="{9383B9CF-8833-41C1-B56D-D4C20CF64F24}">
      <dgm:prSet/>
      <dgm:spPr/>
      <dgm:t>
        <a:bodyPr/>
        <a:lstStyle/>
        <a:p>
          <a:r>
            <a:rPr lang="zh-TW" altLang="en-US" dirty="0" smtClean="0"/>
            <a:t>色深</a:t>
          </a:r>
          <a:endParaRPr lang="zh-HK" altLang="en-US" dirty="0" smtClean="0"/>
        </a:p>
      </dgm:t>
    </dgm:pt>
    <dgm:pt modelId="{2A337861-E584-4D56-907A-B393AE13C901}" type="parTrans" cxnId="{0116513E-C61A-4266-92C5-E699671FA5BE}">
      <dgm:prSet/>
      <dgm:spPr/>
      <dgm:t>
        <a:bodyPr/>
        <a:lstStyle/>
        <a:p>
          <a:endParaRPr lang="zh-HK" altLang="en-US"/>
        </a:p>
      </dgm:t>
    </dgm:pt>
    <dgm:pt modelId="{D8604264-5DA2-4321-9171-2599CC61FBC5}" type="sibTrans" cxnId="{0116513E-C61A-4266-92C5-E699671FA5BE}">
      <dgm:prSet/>
      <dgm:spPr/>
      <dgm:t>
        <a:bodyPr/>
        <a:lstStyle/>
        <a:p>
          <a:endParaRPr lang="zh-HK" altLang="en-US"/>
        </a:p>
      </dgm:t>
    </dgm:pt>
    <dgm:pt modelId="{AFE7D157-6919-4E6C-97E9-A60B881C350E}">
      <dgm:prSet/>
      <dgm:spPr/>
      <dgm:t>
        <a:bodyPr/>
        <a:lstStyle/>
        <a:p>
          <a:r>
            <a:rPr lang="zh-TW" altLang="en-US" dirty="0" smtClean="0">
              <a:solidFill>
                <a:srgbClr val="EFF5FB"/>
              </a:solidFill>
            </a:rPr>
            <a:t>解像度</a:t>
          </a:r>
          <a:endParaRPr lang="zh-HK" altLang="en-US" dirty="0" smtClean="0">
            <a:solidFill>
              <a:srgbClr val="EFF5FB"/>
            </a:solidFill>
          </a:endParaRPr>
        </a:p>
      </dgm:t>
    </dgm:pt>
    <dgm:pt modelId="{1F4252FF-154A-4A80-A3A7-D78E2D798DEE}" type="parTrans" cxnId="{EFBAC3EB-15CD-417E-B658-20B479BD9439}">
      <dgm:prSet/>
      <dgm:spPr/>
      <dgm:t>
        <a:bodyPr/>
        <a:lstStyle/>
        <a:p>
          <a:endParaRPr lang="zh-HK" altLang="en-US"/>
        </a:p>
      </dgm:t>
    </dgm:pt>
    <dgm:pt modelId="{62554F17-3849-4BE3-83B3-6B4ACEB165D0}" type="sibTrans" cxnId="{EFBAC3EB-15CD-417E-B658-20B479BD9439}">
      <dgm:prSet/>
      <dgm:spPr/>
      <dgm:t>
        <a:bodyPr/>
        <a:lstStyle/>
        <a:p>
          <a:endParaRPr lang="zh-HK" altLang="en-US"/>
        </a:p>
      </dgm:t>
    </dgm:pt>
    <dgm:pt modelId="{9126496F-8800-4C55-8A77-A41CB12157B7}">
      <dgm:prSet/>
      <dgm:spPr/>
      <dgm:t>
        <a:bodyPr/>
        <a:lstStyle/>
        <a:p>
          <a:r>
            <a:rPr lang="zh-TW" altLang="en-US" b="0" dirty="0" smtClean="0">
              <a:solidFill>
                <a:schemeClr val="tx1"/>
              </a:solidFill>
            </a:rPr>
            <a:t>數學公式</a:t>
          </a:r>
          <a:endParaRPr lang="zh-HK" altLang="en-US" b="0" dirty="0" smtClean="0"/>
        </a:p>
      </dgm:t>
    </dgm:pt>
    <dgm:pt modelId="{CD043559-B33B-4151-B8A7-FBD39BC83E3F}" type="sibTrans" cxnId="{661CEF22-318B-455E-BCBD-F4DCA7FA1023}">
      <dgm:prSet/>
      <dgm:spPr/>
      <dgm:t>
        <a:bodyPr/>
        <a:lstStyle/>
        <a:p>
          <a:endParaRPr lang="zh-HK" altLang="en-US"/>
        </a:p>
      </dgm:t>
    </dgm:pt>
    <dgm:pt modelId="{B8DE46F6-5945-4474-B166-960FFF1425FC}" type="parTrans" cxnId="{661CEF22-318B-455E-BCBD-F4DCA7FA1023}">
      <dgm:prSet/>
      <dgm:spPr/>
      <dgm:t>
        <a:bodyPr/>
        <a:lstStyle/>
        <a:p>
          <a:endParaRPr lang="zh-HK" altLang="en-US"/>
        </a:p>
      </dgm:t>
    </dgm:pt>
    <dgm:pt modelId="{29E5A0D8-A621-4116-9691-9079C863AEF0}" type="pres">
      <dgm:prSet presAssocID="{DEAB2F23-9A18-4380-A325-95FA3926B92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HK" altLang="en-US"/>
        </a:p>
      </dgm:t>
    </dgm:pt>
    <dgm:pt modelId="{5E4F8375-352D-474B-BFB4-DCCF78221C57}" type="pres">
      <dgm:prSet presAssocID="{F50136D1-FEE3-4E74-89ED-BA2E0A440791}" presName="hierRoot1" presStyleCnt="0"/>
      <dgm:spPr/>
    </dgm:pt>
    <dgm:pt modelId="{FC6C4D22-FE09-4BAD-9C85-DA95050A4F91}" type="pres">
      <dgm:prSet presAssocID="{F50136D1-FEE3-4E74-89ED-BA2E0A440791}" presName="composite" presStyleCnt="0"/>
      <dgm:spPr/>
    </dgm:pt>
    <dgm:pt modelId="{BC14547A-6365-47D4-B872-5E7C1599050E}" type="pres">
      <dgm:prSet presAssocID="{F50136D1-FEE3-4E74-89ED-BA2E0A440791}" presName="background" presStyleLbl="node0" presStyleIdx="0" presStyleCnt="1"/>
      <dgm:spPr/>
    </dgm:pt>
    <dgm:pt modelId="{60E8B14E-D06A-404F-814E-293713BFED81}" type="pres">
      <dgm:prSet presAssocID="{F50136D1-FEE3-4E74-89ED-BA2E0A44079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zh-HK" altLang="en-US"/>
        </a:p>
      </dgm:t>
    </dgm:pt>
    <dgm:pt modelId="{9990FEBB-38DF-4A09-A7EA-85583FFC8292}" type="pres">
      <dgm:prSet presAssocID="{F50136D1-FEE3-4E74-89ED-BA2E0A440791}" presName="hierChild2" presStyleCnt="0"/>
      <dgm:spPr/>
    </dgm:pt>
    <dgm:pt modelId="{D87D5548-3902-4BCA-8F24-CD724720EB2B}" type="pres">
      <dgm:prSet presAssocID="{7BD513AF-55E5-42F7-B3B8-773D02AB0AC7}" presName="Name10" presStyleLbl="parChTrans1D2" presStyleIdx="0" presStyleCnt="2"/>
      <dgm:spPr/>
      <dgm:t>
        <a:bodyPr/>
        <a:lstStyle/>
        <a:p>
          <a:endParaRPr lang="zh-HK" altLang="en-US"/>
        </a:p>
      </dgm:t>
    </dgm:pt>
    <dgm:pt modelId="{FDA332CC-9802-42DF-9350-1E8C200C79EC}" type="pres">
      <dgm:prSet presAssocID="{0744C084-904F-4EA3-AFBE-B6600EF83079}" presName="hierRoot2" presStyleCnt="0"/>
      <dgm:spPr/>
    </dgm:pt>
    <dgm:pt modelId="{395BEF12-A63B-40B6-AC54-23175404D6A1}" type="pres">
      <dgm:prSet presAssocID="{0744C084-904F-4EA3-AFBE-B6600EF83079}" presName="composite2" presStyleCnt="0"/>
      <dgm:spPr/>
    </dgm:pt>
    <dgm:pt modelId="{4A7064C6-3156-4482-B175-0ACD29EF42B5}" type="pres">
      <dgm:prSet presAssocID="{0744C084-904F-4EA3-AFBE-B6600EF83079}" presName="background2" presStyleLbl="node2" presStyleIdx="0" presStyleCnt="2"/>
      <dgm:spPr/>
    </dgm:pt>
    <dgm:pt modelId="{7282E018-9336-4445-9451-C0E70EA57C8A}" type="pres">
      <dgm:prSet presAssocID="{0744C084-904F-4EA3-AFBE-B6600EF8307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zh-HK" altLang="en-US"/>
        </a:p>
      </dgm:t>
    </dgm:pt>
    <dgm:pt modelId="{99A70D9E-C077-44B7-AA64-FDE3BB8A17EF}" type="pres">
      <dgm:prSet presAssocID="{0744C084-904F-4EA3-AFBE-B6600EF83079}" presName="hierChild3" presStyleCnt="0"/>
      <dgm:spPr/>
    </dgm:pt>
    <dgm:pt modelId="{9D73C8C2-6DC3-4A87-9AB6-579FB6460FBC}" type="pres">
      <dgm:prSet presAssocID="{2A337861-E584-4D56-907A-B393AE13C901}" presName="Name17" presStyleLbl="parChTrans1D3" presStyleIdx="0" presStyleCnt="3"/>
      <dgm:spPr/>
      <dgm:t>
        <a:bodyPr/>
        <a:lstStyle/>
        <a:p>
          <a:endParaRPr lang="zh-HK" altLang="en-US"/>
        </a:p>
      </dgm:t>
    </dgm:pt>
    <dgm:pt modelId="{19C044EC-1529-44EE-9F93-2F791CE6A0A7}" type="pres">
      <dgm:prSet presAssocID="{9383B9CF-8833-41C1-B56D-D4C20CF64F24}" presName="hierRoot3" presStyleCnt="0"/>
      <dgm:spPr/>
    </dgm:pt>
    <dgm:pt modelId="{1A985554-4B2A-4A95-8730-BE2ADA541A71}" type="pres">
      <dgm:prSet presAssocID="{9383B9CF-8833-41C1-B56D-D4C20CF64F24}" presName="composite3" presStyleCnt="0"/>
      <dgm:spPr/>
    </dgm:pt>
    <dgm:pt modelId="{DC03F8DF-045A-4555-A5A3-7EDC9AEEE2BF}" type="pres">
      <dgm:prSet presAssocID="{9383B9CF-8833-41C1-B56D-D4C20CF64F24}" presName="background3" presStyleLbl="node3" presStyleIdx="0" presStyleCnt="3"/>
      <dgm:spPr/>
    </dgm:pt>
    <dgm:pt modelId="{2BC3FD28-BF5E-483F-BF04-C01E43289CBD}" type="pres">
      <dgm:prSet presAssocID="{9383B9CF-8833-41C1-B56D-D4C20CF64F24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zh-HK" altLang="en-US"/>
        </a:p>
      </dgm:t>
    </dgm:pt>
    <dgm:pt modelId="{6FA92105-4F5A-4CBB-A2B2-E15A2F79DC6A}" type="pres">
      <dgm:prSet presAssocID="{9383B9CF-8833-41C1-B56D-D4C20CF64F24}" presName="hierChild4" presStyleCnt="0"/>
      <dgm:spPr/>
    </dgm:pt>
    <dgm:pt modelId="{B548B01C-2612-4931-9C49-3CCA3DE0A134}" type="pres">
      <dgm:prSet presAssocID="{1F4252FF-154A-4A80-A3A7-D78E2D798DEE}" presName="Name17" presStyleLbl="parChTrans1D3" presStyleIdx="1" presStyleCnt="3"/>
      <dgm:spPr/>
      <dgm:t>
        <a:bodyPr/>
        <a:lstStyle/>
        <a:p>
          <a:endParaRPr lang="zh-HK" altLang="en-US"/>
        </a:p>
      </dgm:t>
    </dgm:pt>
    <dgm:pt modelId="{3C58F856-2CF8-4DA7-9964-3B007362D4F5}" type="pres">
      <dgm:prSet presAssocID="{AFE7D157-6919-4E6C-97E9-A60B881C350E}" presName="hierRoot3" presStyleCnt="0"/>
      <dgm:spPr/>
    </dgm:pt>
    <dgm:pt modelId="{996D553E-E667-4274-8A4F-C83612DB6AA6}" type="pres">
      <dgm:prSet presAssocID="{AFE7D157-6919-4E6C-97E9-A60B881C350E}" presName="composite3" presStyleCnt="0"/>
      <dgm:spPr/>
    </dgm:pt>
    <dgm:pt modelId="{8749551A-78F4-4D6B-94F4-C970D69C54D8}" type="pres">
      <dgm:prSet presAssocID="{AFE7D157-6919-4E6C-97E9-A60B881C350E}" presName="background3" presStyleLbl="node3" presStyleIdx="1" presStyleCnt="3"/>
      <dgm:spPr/>
    </dgm:pt>
    <dgm:pt modelId="{94EC4AF6-1EE2-45F8-B7BC-1E2EEEDBDB28}" type="pres">
      <dgm:prSet presAssocID="{AFE7D157-6919-4E6C-97E9-A60B881C350E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zh-HK" altLang="en-US"/>
        </a:p>
      </dgm:t>
    </dgm:pt>
    <dgm:pt modelId="{DAE4B6C0-F59F-41D1-B283-F732E30B7192}" type="pres">
      <dgm:prSet presAssocID="{AFE7D157-6919-4E6C-97E9-A60B881C350E}" presName="hierChild4" presStyleCnt="0"/>
      <dgm:spPr/>
    </dgm:pt>
    <dgm:pt modelId="{45014404-06AE-466B-B539-7E918D7BA197}" type="pres">
      <dgm:prSet presAssocID="{594241B6-D7EF-46DE-9B4A-13DBC76C51D3}" presName="Name10" presStyleLbl="parChTrans1D2" presStyleIdx="1" presStyleCnt="2"/>
      <dgm:spPr/>
      <dgm:t>
        <a:bodyPr/>
        <a:lstStyle/>
        <a:p>
          <a:endParaRPr lang="zh-HK" altLang="en-US"/>
        </a:p>
      </dgm:t>
    </dgm:pt>
    <dgm:pt modelId="{F5B08E37-CDBF-4A71-A162-66F42819BF06}" type="pres">
      <dgm:prSet presAssocID="{451E893C-19E8-4C48-A59F-0BC1E510E977}" presName="hierRoot2" presStyleCnt="0"/>
      <dgm:spPr/>
    </dgm:pt>
    <dgm:pt modelId="{9A235B76-2738-4B0E-AD56-433660A38324}" type="pres">
      <dgm:prSet presAssocID="{451E893C-19E8-4C48-A59F-0BC1E510E977}" presName="composite2" presStyleCnt="0"/>
      <dgm:spPr/>
    </dgm:pt>
    <dgm:pt modelId="{8CF574A0-0F9B-4CE6-A3C2-A936EF27ACD7}" type="pres">
      <dgm:prSet presAssocID="{451E893C-19E8-4C48-A59F-0BC1E510E977}" presName="background2" presStyleLbl="node2" presStyleIdx="1" presStyleCnt="2"/>
      <dgm:spPr/>
    </dgm:pt>
    <dgm:pt modelId="{AC94CBBF-4E8C-41F1-BC8D-0DA6FC73661C}" type="pres">
      <dgm:prSet presAssocID="{451E893C-19E8-4C48-A59F-0BC1E510E97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zh-HK" altLang="en-US"/>
        </a:p>
      </dgm:t>
    </dgm:pt>
    <dgm:pt modelId="{99F345AE-03E6-48AF-BE20-815FE8E92EC9}" type="pres">
      <dgm:prSet presAssocID="{451E893C-19E8-4C48-A59F-0BC1E510E977}" presName="hierChild3" presStyleCnt="0"/>
      <dgm:spPr/>
    </dgm:pt>
    <dgm:pt modelId="{5BA687A9-9954-414F-A262-28A5256C9107}" type="pres">
      <dgm:prSet presAssocID="{B8DE46F6-5945-4474-B166-960FFF1425FC}" presName="Name17" presStyleLbl="parChTrans1D3" presStyleIdx="2" presStyleCnt="3"/>
      <dgm:spPr/>
      <dgm:t>
        <a:bodyPr/>
        <a:lstStyle/>
        <a:p>
          <a:endParaRPr lang="zh-HK" altLang="en-US"/>
        </a:p>
      </dgm:t>
    </dgm:pt>
    <dgm:pt modelId="{BB29993E-B916-48A9-BC38-D144983F1DDC}" type="pres">
      <dgm:prSet presAssocID="{9126496F-8800-4C55-8A77-A41CB12157B7}" presName="hierRoot3" presStyleCnt="0"/>
      <dgm:spPr/>
    </dgm:pt>
    <dgm:pt modelId="{731F8F77-A1AC-4CD8-9BF3-451E6DCEE5E4}" type="pres">
      <dgm:prSet presAssocID="{9126496F-8800-4C55-8A77-A41CB12157B7}" presName="composite3" presStyleCnt="0"/>
      <dgm:spPr/>
    </dgm:pt>
    <dgm:pt modelId="{9D789D09-B2FB-4DAB-86BD-0E9E374188B9}" type="pres">
      <dgm:prSet presAssocID="{9126496F-8800-4C55-8A77-A41CB12157B7}" presName="background3" presStyleLbl="node3" presStyleIdx="2" presStyleCnt="3"/>
      <dgm:spPr/>
    </dgm:pt>
    <dgm:pt modelId="{9962A0E5-6974-4B32-BBE9-FB06D55A358B}" type="pres">
      <dgm:prSet presAssocID="{9126496F-8800-4C55-8A77-A41CB12157B7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zh-HK" altLang="en-US"/>
        </a:p>
      </dgm:t>
    </dgm:pt>
    <dgm:pt modelId="{8FFBD52C-F463-48ED-8EDA-B52BB907C69E}" type="pres">
      <dgm:prSet presAssocID="{9126496F-8800-4C55-8A77-A41CB12157B7}" presName="hierChild4" presStyleCnt="0"/>
      <dgm:spPr/>
    </dgm:pt>
  </dgm:ptLst>
  <dgm:cxnLst>
    <dgm:cxn modelId="{D45551A0-B02E-4F2C-93D4-FC328FDD9B9A}" type="presOf" srcId="{DEAB2F23-9A18-4380-A325-95FA3926B924}" destId="{29E5A0D8-A621-4116-9691-9079C863AEF0}" srcOrd="0" destOrd="0" presId="urn:microsoft.com/office/officeart/2005/8/layout/hierarchy1"/>
    <dgm:cxn modelId="{41CF7C56-948C-41F7-9637-F10F4C491BDA}" type="presOf" srcId="{451E893C-19E8-4C48-A59F-0BC1E510E977}" destId="{AC94CBBF-4E8C-41F1-BC8D-0DA6FC73661C}" srcOrd="0" destOrd="0" presId="urn:microsoft.com/office/officeart/2005/8/layout/hierarchy1"/>
    <dgm:cxn modelId="{9365015B-F896-4B88-8538-A3A90537689A}" type="presOf" srcId="{1F4252FF-154A-4A80-A3A7-D78E2D798DEE}" destId="{B548B01C-2612-4931-9C49-3CCA3DE0A134}" srcOrd="0" destOrd="0" presId="urn:microsoft.com/office/officeart/2005/8/layout/hierarchy1"/>
    <dgm:cxn modelId="{CEB052CC-45D2-4651-9358-B10BB03F711D}" type="presOf" srcId="{F50136D1-FEE3-4E74-89ED-BA2E0A440791}" destId="{60E8B14E-D06A-404F-814E-293713BFED81}" srcOrd="0" destOrd="0" presId="urn:microsoft.com/office/officeart/2005/8/layout/hierarchy1"/>
    <dgm:cxn modelId="{C00B011A-A168-4473-8922-0BD49C72E469}" srcId="{F50136D1-FEE3-4E74-89ED-BA2E0A440791}" destId="{0744C084-904F-4EA3-AFBE-B6600EF83079}" srcOrd="0" destOrd="0" parTransId="{7BD513AF-55E5-42F7-B3B8-773D02AB0AC7}" sibTransId="{F0609E31-E2EE-4987-B106-E2450F49F65D}"/>
    <dgm:cxn modelId="{5419376A-861D-4621-BB71-0BBFEEE5E350}" type="presOf" srcId="{7BD513AF-55E5-42F7-B3B8-773D02AB0AC7}" destId="{D87D5548-3902-4BCA-8F24-CD724720EB2B}" srcOrd="0" destOrd="0" presId="urn:microsoft.com/office/officeart/2005/8/layout/hierarchy1"/>
    <dgm:cxn modelId="{EFBAC3EB-15CD-417E-B658-20B479BD9439}" srcId="{0744C084-904F-4EA3-AFBE-B6600EF83079}" destId="{AFE7D157-6919-4E6C-97E9-A60B881C350E}" srcOrd="1" destOrd="0" parTransId="{1F4252FF-154A-4A80-A3A7-D78E2D798DEE}" sibTransId="{62554F17-3849-4BE3-83B3-6B4ACEB165D0}"/>
    <dgm:cxn modelId="{2B39CF72-CF47-416B-9C4B-D04EFB5F225C}" type="presOf" srcId="{0744C084-904F-4EA3-AFBE-B6600EF83079}" destId="{7282E018-9336-4445-9451-C0E70EA57C8A}" srcOrd="0" destOrd="0" presId="urn:microsoft.com/office/officeart/2005/8/layout/hierarchy1"/>
    <dgm:cxn modelId="{AEF66612-5CF1-49A3-8EB3-FEA9C0093A41}" type="presOf" srcId="{594241B6-D7EF-46DE-9B4A-13DBC76C51D3}" destId="{45014404-06AE-466B-B539-7E918D7BA197}" srcOrd="0" destOrd="0" presId="urn:microsoft.com/office/officeart/2005/8/layout/hierarchy1"/>
    <dgm:cxn modelId="{635BB4CF-B7E1-4C3C-9BB5-3AFEAFE0BA5C}" type="presOf" srcId="{9383B9CF-8833-41C1-B56D-D4C20CF64F24}" destId="{2BC3FD28-BF5E-483F-BF04-C01E43289CBD}" srcOrd="0" destOrd="0" presId="urn:microsoft.com/office/officeart/2005/8/layout/hierarchy1"/>
    <dgm:cxn modelId="{0116513E-C61A-4266-92C5-E699671FA5BE}" srcId="{0744C084-904F-4EA3-AFBE-B6600EF83079}" destId="{9383B9CF-8833-41C1-B56D-D4C20CF64F24}" srcOrd="0" destOrd="0" parTransId="{2A337861-E584-4D56-907A-B393AE13C901}" sibTransId="{D8604264-5DA2-4321-9171-2599CC61FBC5}"/>
    <dgm:cxn modelId="{A1739287-A68B-4B8C-A576-E1C806205E1D}" type="presOf" srcId="{AFE7D157-6919-4E6C-97E9-A60B881C350E}" destId="{94EC4AF6-1EE2-45F8-B7BC-1E2EEEDBDB28}" srcOrd="0" destOrd="0" presId="urn:microsoft.com/office/officeart/2005/8/layout/hierarchy1"/>
    <dgm:cxn modelId="{661CEF22-318B-455E-BCBD-F4DCA7FA1023}" srcId="{451E893C-19E8-4C48-A59F-0BC1E510E977}" destId="{9126496F-8800-4C55-8A77-A41CB12157B7}" srcOrd="0" destOrd="0" parTransId="{B8DE46F6-5945-4474-B166-960FFF1425FC}" sibTransId="{CD043559-B33B-4151-B8A7-FBD39BC83E3F}"/>
    <dgm:cxn modelId="{35E7FD20-B5AE-4000-9DA4-508BDE772CBC}" type="presOf" srcId="{2A337861-E584-4D56-907A-B393AE13C901}" destId="{9D73C8C2-6DC3-4A87-9AB6-579FB6460FBC}" srcOrd="0" destOrd="0" presId="urn:microsoft.com/office/officeart/2005/8/layout/hierarchy1"/>
    <dgm:cxn modelId="{F6025F53-C422-492C-B00E-16DBAAAD3D5B}" srcId="{DEAB2F23-9A18-4380-A325-95FA3926B924}" destId="{F50136D1-FEE3-4E74-89ED-BA2E0A440791}" srcOrd="0" destOrd="0" parTransId="{88914407-7CE4-48EA-9289-96B556B3C5FA}" sibTransId="{226C6B2E-C156-417E-9483-4BB3C2F350AB}"/>
    <dgm:cxn modelId="{E93CCE0B-C768-496A-A066-D460DADD1802}" type="presOf" srcId="{9126496F-8800-4C55-8A77-A41CB12157B7}" destId="{9962A0E5-6974-4B32-BBE9-FB06D55A358B}" srcOrd="0" destOrd="0" presId="urn:microsoft.com/office/officeart/2005/8/layout/hierarchy1"/>
    <dgm:cxn modelId="{BCA92A36-9003-49BA-B7AB-200D4EEF1857}" srcId="{F50136D1-FEE3-4E74-89ED-BA2E0A440791}" destId="{451E893C-19E8-4C48-A59F-0BC1E510E977}" srcOrd="1" destOrd="0" parTransId="{594241B6-D7EF-46DE-9B4A-13DBC76C51D3}" sibTransId="{6BF9545B-42D0-42F7-B97A-58975CF677D3}"/>
    <dgm:cxn modelId="{8F3BABDD-B9F7-416C-AA19-B6DF72264CC4}" type="presOf" srcId="{B8DE46F6-5945-4474-B166-960FFF1425FC}" destId="{5BA687A9-9954-414F-A262-28A5256C9107}" srcOrd="0" destOrd="0" presId="urn:microsoft.com/office/officeart/2005/8/layout/hierarchy1"/>
    <dgm:cxn modelId="{75E0149A-0701-4566-B458-D266CE5E2BB2}" type="presParOf" srcId="{29E5A0D8-A621-4116-9691-9079C863AEF0}" destId="{5E4F8375-352D-474B-BFB4-DCCF78221C57}" srcOrd="0" destOrd="0" presId="urn:microsoft.com/office/officeart/2005/8/layout/hierarchy1"/>
    <dgm:cxn modelId="{C88589C6-89BF-4B12-B8E9-3E5F32A1460D}" type="presParOf" srcId="{5E4F8375-352D-474B-BFB4-DCCF78221C57}" destId="{FC6C4D22-FE09-4BAD-9C85-DA95050A4F91}" srcOrd="0" destOrd="0" presId="urn:microsoft.com/office/officeart/2005/8/layout/hierarchy1"/>
    <dgm:cxn modelId="{FAC8DA05-303C-4498-8ED4-7E0300322A39}" type="presParOf" srcId="{FC6C4D22-FE09-4BAD-9C85-DA95050A4F91}" destId="{BC14547A-6365-47D4-B872-5E7C1599050E}" srcOrd="0" destOrd="0" presId="urn:microsoft.com/office/officeart/2005/8/layout/hierarchy1"/>
    <dgm:cxn modelId="{265D8487-C33C-4D70-86F1-08D1FB8FFC6D}" type="presParOf" srcId="{FC6C4D22-FE09-4BAD-9C85-DA95050A4F91}" destId="{60E8B14E-D06A-404F-814E-293713BFED81}" srcOrd="1" destOrd="0" presId="urn:microsoft.com/office/officeart/2005/8/layout/hierarchy1"/>
    <dgm:cxn modelId="{D5E89A07-E286-45AB-9673-5AD16B90D42F}" type="presParOf" srcId="{5E4F8375-352D-474B-BFB4-DCCF78221C57}" destId="{9990FEBB-38DF-4A09-A7EA-85583FFC8292}" srcOrd="1" destOrd="0" presId="urn:microsoft.com/office/officeart/2005/8/layout/hierarchy1"/>
    <dgm:cxn modelId="{6DC1197D-E8C1-4BB5-A72C-F564B18BBB1F}" type="presParOf" srcId="{9990FEBB-38DF-4A09-A7EA-85583FFC8292}" destId="{D87D5548-3902-4BCA-8F24-CD724720EB2B}" srcOrd="0" destOrd="0" presId="urn:microsoft.com/office/officeart/2005/8/layout/hierarchy1"/>
    <dgm:cxn modelId="{7B7D51D6-8658-4E2B-9CAD-35E90AD3E980}" type="presParOf" srcId="{9990FEBB-38DF-4A09-A7EA-85583FFC8292}" destId="{FDA332CC-9802-42DF-9350-1E8C200C79EC}" srcOrd="1" destOrd="0" presId="urn:microsoft.com/office/officeart/2005/8/layout/hierarchy1"/>
    <dgm:cxn modelId="{3EC5B637-C238-483A-B78A-82B8318E1720}" type="presParOf" srcId="{FDA332CC-9802-42DF-9350-1E8C200C79EC}" destId="{395BEF12-A63B-40B6-AC54-23175404D6A1}" srcOrd="0" destOrd="0" presId="urn:microsoft.com/office/officeart/2005/8/layout/hierarchy1"/>
    <dgm:cxn modelId="{7CB954B4-7D86-46C9-9BD1-FB1A793B2254}" type="presParOf" srcId="{395BEF12-A63B-40B6-AC54-23175404D6A1}" destId="{4A7064C6-3156-4482-B175-0ACD29EF42B5}" srcOrd="0" destOrd="0" presId="urn:microsoft.com/office/officeart/2005/8/layout/hierarchy1"/>
    <dgm:cxn modelId="{644A0E6C-181D-4E02-8505-1795CD911EE8}" type="presParOf" srcId="{395BEF12-A63B-40B6-AC54-23175404D6A1}" destId="{7282E018-9336-4445-9451-C0E70EA57C8A}" srcOrd="1" destOrd="0" presId="urn:microsoft.com/office/officeart/2005/8/layout/hierarchy1"/>
    <dgm:cxn modelId="{DF68447D-CCD7-4778-BE31-CE26CB676C6A}" type="presParOf" srcId="{FDA332CC-9802-42DF-9350-1E8C200C79EC}" destId="{99A70D9E-C077-44B7-AA64-FDE3BB8A17EF}" srcOrd="1" destOrd="0" presId="urn:microsoft.com/office/officeart/2005/8/layout/hierarchy1"/>
    <dgm:cxn modelId="{24FAD8F4-07BA-4C22-AAE4-B1464C29A233}" type="presParOf" srcId="{99A70D9E-C077-44B7-AA64-FDE3BB8A17EF}" destId="{9D73C8C2-6DC3-4A87-9AB6-579FB6460FBC}" srcOrd="0" destOrd="0" presId="urn:microsoft.com/office/officeart/2005/8/layout/hierarchy1"/>
    <dgm:cxn modelId="{BF2A750A-58B5-43F5-846D-D26B8CA092CC}" type="presParOf" srcId="{99A70D9E-C077-44B7-AA64-FDE3BB8A17EF}" destId="{19C044EC-1529-44EE-9F93-2F791CE6A0A7}" srcOrd="1" destOrd="0" presId="urn:microsoft.com/office/officeart/2005/8/layout/hierarchy1"/>
    <dgm:cxn modelId="{28F76C14-BAC9-4CA8-89D5-7E42D63799C6}" type="presParOf" srcId="{19C044EC-1529-44EE-9F93-2F791CE6A0A7}" destId="{1A985554-4B2A-4A95-8730-BE2ADA541A71}" srcOrd="0" destOrd="0" presId="urn:microsoft.com/office/officeart/2005/8/layout/hierarchy1"/>
    <dgm:cxn modelId="{11F5EEA6-0173-413B-A3C0-05BAC5276066}" type="presParOf" srcId="{1A985554-4B2A-4A95-8730-BE2ADA541A71}" destId="{DC03F8DF-045A-4555-A5A3-7EDC9AEEE2BF}" srcOrd="0" destOrd="0" presId="urn:microsoft.com/office/officeart/2005/8/layout/hierarchy1"/>
    <dgm:cxn modelId="{A606D6E7-6867-4E50-9DC9-BE27766FBBBA}" type="presParOf" srcId="{1A985554-4B2A-4A95-8730-BE2ADA541A71}" destId="{2BC3FD28-BF5E-483F-BF04-C01E43289CBD}" srcOrd="1" destOrd="0" presId="urn:microsoft.com/office/officeart/2005/8/layout/hierarchy1"/>
    <dgm:cxn modelId="{341B9F55-CDEE-4464-BF9C-B318CC5BC34E}" type="presParOf" srcId="{19C044EC-1529-44EE-9F93-2F791CE6A0A7}" destId="{6FA92105-4F5A-4CBB-A2B2-E15A2F79DC6A}" srcOrd="1" destOrd="0" presId="urn:microsoft.com/office/officeart/2005/8/layout/hierarchy1"/>
    <dgm:cxn modelId="{6720205E-67EB-49DD-96A7-833EA7EE41AF}" type="presParOf" srcId="{99A70D9E-C077-44B7-AA64-FDE3BB8A17EF}" destId="{B548B01C-2612-4931-9C49-3CCA3DE0A134}" srcOrd="2" destOrd="0" presId="urn:microsoft.com/office/officeart/2005/8/layout/hierarchy1"/>
    <dgm:cxn modelId="{78DD5EFC-775A-4C60-9577-945D54CE48C5}" type="presParOf" srcId="{99A70D9E-C077-44B7-AA64-FDE3BB8A17EF}" destId="{3C58F856-2CF8-4DA7-9964-3B007362D4F5}" srcOrd="3" destOrd="0" presId="urn:microsoft.com/office/officeart/2005/8/layout/hierarchy1"/>
    <dgm:cxn modelId="{DF33ED11-9A6C-4E77-B361-A523BC99E53B}" type="presParOf" srcId="{3C58F856-2CF8-4DA7-9964-3B007362D4F5}" destId="{996D553E-E667-4274-8A4F-C83612DB6AA6}" srcOrd="0" destOrd="0" presId="urn:microsoft.com/office/officeart/2005/8/layout/hierarchy1"/>
    <dgm:cxn modelId="{3E44E6B9-62B6-4300-A36D-9BFE5BC6C28F}" type="presParOf" srcId="{996D553E-E667-4274-8A4F-C83612DB6AA6}" destId="{8749551A-78F4-4D6B-94F4-C970D69C54D8}" srcOrd="0" destOrd="0" presId="urn:microsoft.com/office/officeart/2005/8/layout/hierarchy1"/>
    <dgm:cxn modelId="{D0ED2EBD-5397-47C6-AB74-BED00E300173}" type="presParOf" srcId="{996D553E-E667-4274-8A4F-C83612DB6AA6}" destId="{94EC4AF6-1EE2-45F8-B7BC-1E2EEEDBDB28}" srcOrd="1" destOrd="0" presId="urn:microsoft.com/office/officeart/2005/8/layout/hierarchy1"/>
    <dgm:cxn modelId="{4E3BBFAF-35E9-447B-BFC9-120E87BA2FE6}" type="presParOf" srcId="{3C58F856-2CF8-4DA7-9964-3B007362D4F5}" destId="{DAE4B6C0-F59F-41D1-B283-F732E30B7192}" srcOrd="1" destOrd="0" presId="urn:microsoft.com/office/officeart/2005/8/layout/hierarchy1"/>
    <dgm:cxn modelId="{5623267F-0792-4852-A843-D198012EB16F}" type="presParOf" srcId="{9990FEBB-38DF-4A09-A7EA-85583FFC8292}" destId="{45014404-06AE-466B-B539-7E918D7BA197}" srcOrd="2" destOrd="0" presId="urn:microsoft.com/office/officeart/2005/8/layout/hierarchy1"/>
    <dgm:cxn modelId="{6C0F76B0-211F-4F09-91E2-9B29C02A6B2D}" type="presParOf" srcId="{9990FEBB-38DF-4A09-A7EA-85583FFC8292}" destId="{F5B08E37-CDBF-4A71-A162-66F42819BF06}" srcOrd="3" destOrd="0" presId="urn:microsoft.com/office/officeart/2005/8/layout/hierarchy1"/>
    <dgm:cxn modelId="{0A222EC1-A437-4C50-BF8C-BD66D6FF9B78}" type="presParOf" srcId="{F5B08E37-CDBF-4A71-A162-66F42819BF06}" destId="{9A235B76-2738-4B0E-AD56-433660A38324}" srcOrd="0" destOrd="0" presId="urn:microsoft.com/office/officeart/2005/8/layout/hierarchy1"/>
    <dgm:cxn modelId="{388BAD8A-B630-4B6A-A2F4-03943A44EC15}" type="presParOf" srcId="{9A235B76-2738-4B0E-AD56-433660A38324}" destId="{8CF574A0-0F9B-4CE6-A3C2-A936EF27ACD7}" srcOrd="0" destOrd="0" presId="urn:microsoft.com/office/officeart/2005/8/layout/hierarchy1"/>
    <dgm:cxn modelId="{A899C862-58BA-475B-BEE0-3BC379412123}" type="presParOf" srcId="{9A235B76-2738-4B0E-AD56-433660A38324}" destId="{AC94CBBF-4E8C-41F1-BC8D-0DA6FC73661C}" srcOrd="1" destOrd="0" presId="urn:microsoft.com/office/officeart/2005/8/layout/hierarchy1"/>
    <dgm:cxn modelId="{924AE83B-9EEE-47B8-B4D2-A627E82B8FBA}" type="presParOf" srcId="{F5B08E37-CDBF-4A71-A162-66F42819BF06}" destId="{99F345AE-03E6-48AF-BE20-815FE8E92EC9}" srcOrd="1" destOrd="0" presId="urn:microsoft.com/office/officeart/2005/8/layout/hierarchy1"/>
    <dgm:cxn modelId="{09E3688A-4B46-4EF6-B15E-38121B78A951}" type="presParOf" srcId="{99F345AE-03E6-48AF-BE20-815FE8E92EC9}" destId="{5BA687A9-9954-414F-A262-28A5256C9107}" srcOrd="0" destOrd="0" presId="urn:microsoft.com/office/officeart/2005/8/layout/hierarchy1"/>
    <dgm:cxn modelId="{56804881-9D97-4B80-8A20-C517D74247CE}" type="presParOf" srcId="{99F345AE-03E6-48AF-BE20-815FE8E92EC9}" destId="{BB29993E-B916-48A9-BC38-D144983F1DDC}" srcOrd="1" destOrd="0" presId="urn:microsoft.com/office/officeart/2005/8/layout/hierarchy1"/>
    <dgm:cxn modelId="{DF38A2BD-3677-4372-8988-AE71D14445B1}" type="presParOf" srcId="{BB29993E-B916-48A9-BC38-D144983F1DDC}" destId="{731F8F77-A1AC-4CD8-9BF3-451E6DCEE5E4}" srcOrd="0" destOrd="0" presId="urn:microsoft.com/office/officeart/2005/8/layout/hierarchy1"/>
    <dgm:cxn modelId="{3DC79797-D6DA-4DE1-9498-64E4846DF460}" type="presParOf" srcId="{731F8F77-A1AC-4CD8-9BF3-451E6DCEE5E4}" destId="{9D789D09-B2FB-4DAB-86BD-0E9E374188B9}" srcOrd="0" destOrd="0" presId="urn:microsoft.com/office/officeart/2005/8/layout/hierarchy1"/>
    <dgm:cxn modelId="{5CCD2308-6080-436E-A7D9-BE279336CEC7}" type="presParOf" srcId="{731F8F77-A1AC-4CD8-9BF3-451E6DCEE5E4}" destId="{9962A0E5-6974-4B32-BBE9-FB06D55A358B}" srcOrd="1" destOrd="0" presId="urn:microsoft.com/office/officeart/2005/8/layout/hierarchy1"/>
    <dgm:cxn modelId="{AD11CCE2-C3B8-4159-9D2D-EFE036D7C9E7}" type="presParOf" srcId="{BB29993E-B916-48A9-BC38-D144983F1DDC}" destId="{8FFBD52C-F463-48ED-8EDA-B52BB907C69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EED32C-FE4C-452E-A537-99E0871F9560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20B9800E-62A5-439F-B813-94AF4A1CF418}">
      <dgm:prSet phldrT="[文字]"/>
      <dgm:spPr/>
      <dgm:t>
        <a:bodyPr/>
        <a:lstStyle/>
        <a:p>
          <a:endParaRPr lang="zh-HK" altLang="en-US" dirty="0"/>
        </a:p>
      </dgm:t>
    </dgm:pt>
    <dgm:pt modelId="{46C11FEC-996E-4090-8778-F59083B6C2C9}" type="parTrans" cxnId="{108CF2EA-3E8F-499D-9D9C-B13959FAE88C}">
      <dgm:prSet/>
      <dgm:spPr/>
      <dgm:t>
        <a:bodyPr/>
        <a:lstStyle/>
        <a:p>
          <a:endParaRPr lang="zh-HK" altLang="en-US"/>
        </a:p>
      </dgm:t>
    </dgm:pt>
    <dgm:pt modelId="{86D44B20-1B9D-4A61-9A84-50CBD9CC3AF0}" type="sibTrans" cxnId="{108CF2EA-3E8F-499D-9D9C-B13959FAE88C}">
      <dgm:prSet/>
      <dgm:spPr/>
      <dgm:t>
        <a:bodyPr/>
        <a:lstStyle/>
        <a:p>
          <a:endParaRPr lang="zh-HK" altLang="en-US"/>
        </a:p>
      </dgm:t>
    </dgm:pt>
    <dgm:pt modelId="{C98B0AA8-93BB-4DC0-A608-DEBF90E99669}">
      <dgm:prSet phldrT="[文字]"/>
      <dgm:spPr/>
      <dgm:t>
        <a:bodyPr/>
        <a:lstStyle/>
        <a:p>
          <a:r>
            <a:rPr lang="zh-TW" altLang="en-US" dirty="0" smtClean="0"/>
            <a:t>顯示</a:t>
          </a:r>
          <a:endParaRPr lang="zh-HK" altLang="en-US" dirty="0"/>
        </a:p>
      </dgm:t>
    </dgm:pt>
    <dgm:pt modelId="{C55F5F75-4F2F-42D7-BE3A-4F9E03A61BE4}" type="parTrans" cxnId="{A26E77C4-AED5-4A54-A30F-5FC672D3A177}">
      <dgm:prSet/>
      <dgm:spPr/>
      <dgm:t>
        <a:bodyPr/>
        <a:lstStyle/>
        <a:p>
          <a:endParaRPr lang="zh-HK" altLang="en-US"/>
        </a:p>
      </dgm:t>
    </dgm:pt>
    <dgm:pt modelId="{418F6A36-6FD3-4667-9094-EE62379FAAEB}" type="sibTrans" cxnId="{A26E77C4-AED5-4A54-A30F-5FC672D3A177}">
      <dgm:prSet/>
      <dgm:spPr/>
      <dgm:t>
        <a:bodyPr/>
        <a:lstStyle/>
        <a:p>
          <a:endParaRPr lang="zh-HK" altLang="en-US"/>
        </a:p>
      </dgm:t>
    </dgm:pt>
    <dgm:pt modelId="{1F860BBF-D53A-4F5A-A57B-878B43BD8BFD}">
      <dgm:prSet phldrT="[文字]" phldr="1"/>
      <dgm:spPr/>
      <dgm:t>
        <a:bodyPr/>
        <a:lstStyle/>
        <a:p>
          <a:endParaRPr lang="zh-HK" altLang="en-US" dirty="0"/>
        </a:p>
      </dgm:t>
    </dgm:pt>
    <dgm:pt modelId="{8228FB0C-E1BC-47A1-ADAE-83F13BB72FE9}" type="parTrans" cxnId="{943FDAB5-8241-4E7D-A9A9-6C90ACE9EEF1}">
      <dgm:prSet/>
      <dgm:spPr/>
      <dgm:t>
        <a:bodyPr/>
        <a:lstStyle/>
        <a:p>
          <a:endParaRPr lang="zh-HK" altLang="en-US"/>
        </a:p>
      </dgm:t>
    </dgm:pt>
    <dgm:pt modelId="{402F6CC2-B974-43C5-83B2-769117DFDC3F}" type="sibTrans" cxnId="{943FDAB5-8241-4E7D-A9A9-6C90ACE9EEF1}">
      <dgm:prSet/>
      <dgm:spPr/>
      <dgm:t>
        <a:bodyPr/>
        <a:lstStyle/>
        <a:p>
          <a:endParaRPr lang="zh-HK" altLang="en-US"/>
        </a:p>
      </dgm:t>
    </dgm:pt>
    <dgm:pt modelId="{12159507-4D4E-4D2C-8B95-516BEAAB9991}">
      <dgm:prSet phldrT="[文字]"/>
      <dgm:spPr/>
      <dgm:t>
        <a:bodyPr/>
        <a:lstStyle/>
        <a:p>
          <a:r>
            <a:rPr lang="zh-TW" altLang="en-US" dirty="0" smtClean="0"/>
            <a:t>處理</a:t>
          </a:r>
          <a:endParaRPr lang="zh-HK" altLang="en-US" dirty="0"/>
        </a:p>
      </dgm:t>
    </dgm:pt>
    <dgm:pt modelId="{214BA339-6C9A-4DB4-8E61-AC6671569F5A}" type="parTrans" cxnId="{C95C2DFE-B106-4810-8C31-B0E47EBFD2CF}">
      <dgm:prSet/>
      <dgm:spPr/>
      <dgm:t>
        <a:bodyPr/>
        <a:lstStyle/>
        <a:p>
          <a:endParaRPr lang="zh-HK" altLang="en-US"/>
        </a:p>
      </dgm:t>
    </dgm:pt>
    <dgm:pt modelId="{4092A098-6E15-4F1B-AEB2-148424D084C9}" type="sibTrans" cxnId="{C95C2DFE-B106-4810-8C31-B0E47EBFD2CF}">
      <dgm:prSet/>
      <dgm:spPr/>
      <dgm:t>
        <a:bodyPr/>
        <a:lstStyle/>
        <a:p>
          <a:endParaRPr lang="zh-HK" altLang="en-US"/>
        </a:p>
      </dgm:t>
    </dgm:pt>
    <dgm:pt modelId="{04382752-4478-44E8-B81E-7FD5304EE938}">
      <dgm:prSet phldrT="[文字]" phldr="1"/>
      <dgm:spPr/>
      <dgm:t>
        <a:bodyPr/>
        <a:lstStyle/>
        <a:p>
          <a:endParaRPr lang="zh-HK" altLang="en-US" dirty="0"/>
        </a:p>
      </dgm:t>
    </dgm:pt>
    <dgm:pt modelId="{66495E20-7B7F-43AC-B77C-88373948D7AC}" type="parTrans" cxnId="{1C14AF45-7286-48C6-8FEB-93264E860546}">
      <dgm:prSet/>
      <dgm:spPr/>
      <dgm:t>
        <a:bodyPr/>
        <a:lstStyle/>
        <a:p>
          <a:endParaRPr lang="zh-HK" altLang="en-US"/>
        </a:p>
      </dgm:t>
    </dgm:pt>
    <dgm:pt modelId="{4CFEF98F-5F26-44B8-ADA7-5CAA150BE83F}" type="sibTrans" cxnId="{1C14AF45-7286-48C6-8FEB-93264E860546}">
      <dgm:prSet/>
      <dgm:spPr/>
      <dgm:t>
        <a:bodyPr/>
        <a:lstStyle/>
        <a:p>
          <a:endParaRPr lang="zh-HK" altLang="en-US"/>
        </a:p>
      </dgm:t>
    </dgm:pt>
    <dgm:pt modelId="{D93F4804-8F86-43EC-A537-E2450D5014F0}">
      <dgm:prSet phldrT="[文字]"/>
      <dgm:spPr/>
      <dgm:t>
        <a:bodyPr/>
        <a:lstStyle/>
        <a:p>
          <a:r>
            <a:rPr lang="zh-TW" altLang="en-US" dirty="0" smtClean="0"/>
            <a:t>儲存</a:t>
          </a:r>
          <a:endParaRPr lang="zh-HK" altLang="en-US" dirty="0"/>
        </a:p>
      </dgm:t>
    </dgm:pt>
    <dgm:pt modelId="{00CF5CF0-A540-4EA3-9C2B-CAB37985A7E1}" type="parTrans" cxnId="{CDAFBAA4-B48F-4A9D-AADE-F7AA6C70D8E8}">
      <dgm:prSet/>
      <dgm:spPr/>
      <dgm:t>
        <a:bodyPr/>
        <a:lstStyle/>
        <a:p>
          <a:endParaRPr lang="zh-HK" altLang="en-US"/>
        </a:p>
      </dgm:t>
    </dgm:pt>
    <dgm:pt modelId="{813D23D3-4C1A-4CF3-BD81-31EE2465A04A}" type="sibTrans" cxnId="{CDAFBAA4-B48F-4A9D-AADE-F7AA6C70D8E8}">
      <dgm:prSet/>
      <dgm:spPr/>
      <dgm:t>
        <a:bodyPr/>
        <a:lstStyle/>
        <a:p>
          <a:endParaRPr lang="zh-HK" altLang="en-US"/>
        </a:p>
      </dgm:t>
    </dgm:pt>
    <dgm:pt modelId="{65B8A2E5-46AB-4F0D-916C-3F4EBF123FD1}" type="pres">
      <dgm:prSet presAssocID="{A6EED32C-FE4C-452E-A537-99E0871F95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5CD6DEFF-27C7-4DAC-81F4-974A4F9994D2}" type="pres">
      <dgm:prSet presAssocID="{A6EED32C-FE4C-452E-A537-99E0871F9560}" presName="fgShape" presStyleLbl="fgShp" presStyleIdx="0" presStyleCnt="1"/>
      <dgm:spPr/>
    </dgm:pt>
    <dgm:pt modelId="{D3811B99-296E-4FE7-B05E-C03F8D41806F}" type="pres">
      <dgm:prSet presAssocID="{A6EED32C-FE4C-452E-A537-99E0871F9560}" presName="linComp" presStyleCnt="0"/>
      <dgm:spPr/>
    </dgm:pt>
    <dgm:pt modelId="{477307BF-4FA1-44BD-B5FE-33D6412FAF5A}" type="pres">
      <dgm:prSet presAssocID="{20B9800E-62A5-439F-B813-94AF4A1CF418}" presName="compNode" presStyleCnt="0"/>
      <dgm:spPr/>
    </dgm:pt>
    <dgm:pt modelId="{A40698F1-6E38-4B21-9DFD-2C8B21B55AD8}" type="pres">
      <dgm:prSet presAssocID="{20B9800E-62A5-439F-B813-94AF4A1CF418}" presName="bkgdShape" presStyleLbl="node1" presStyleIdx="0" presStyleCnt="3"/>
      <dgm:spPr/>
      <dgm:t>
        <a:bodyPr/>
        <a:lstStyle/>
        <a:p>
          <a:endParaRPr lang="zh-HK" altLang="en-US"/>
        </a:p>
      </dgm:t>
    </dgm:pt>
    <dgm:pt modelId="{5D838567-9FA5-4CFF-BB0D-327246C121AE}" type="pres">
      <dgm:prSet presAssocID="{20B9800E-62A5-439F-B813-94AF4A1CF418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0453E275-8BC0-4475-B400-D6E22CC56935}" type="pres">
      <dgm:prSet presAssocID="{20B9800E-62A5-439F-B813-94AF4A1CF418}" presName="invisiNode" presStyleLbl="node1" presStyleIdx="0" presStyleCnt="3"/>
      <dgm:spPr/>
    </dgm:pt>
    <dgm:pt modelId="{89E86434-AC0C-4D24-911E-6362BA0C1F37}" type="pres">
      <dgm:prSet presAssocID="{20B9800E-62A5-439F-B813-94AF4A1CF418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5FCDF00-419F-496F-95E7-D5B710E6D17B}" type="pres">
      <dgm:prSet presAssocID="{86D44B20-1B9D-4A61-9A84-50CBD9CC3AF0}" presName="sibTrans" presStyleLbl="sibTrans2D1" presStyleIdx="0" presStyleCnt="0"/>
      <dgm:spPr/>
      <dgm:t>
        <a:bodyPr/>
        <a:lstStyle/>
        <a:p>
          <a:endParaRPr lang="zh-HK" altLang="en-US"/>
        </a:p>
      </dgm:t>
    </dgm:pt>
    <dgm:pt modelId="{A22D4760-56ED-4800-AC07-9D6630A977B2}" type="pres">
      <dgm:prSet presAssocID="{1F860BBF-D53A-4F5A-A57B-878B43BD8BFD}" presName="compNode" presStyleCnt="0"/>
      <dgm:spPr/>
    </dgm:pt>
    <dgm:pt modelId="{71B4FE53-EC4B-423D-BB83-85916538F6B1}" type="pres">
      <dgm:prSet presAssocID="{1F860BBF-D53A-4F5A-A57B-878B43BD8BFD}" presName="bkgdShape" presStyleLbl="node1" presStyleIdx="1" presStyleCnt="3"/>
      <dgm:spPr/>
      <dgm:t>
        <a:bodyPr/>
        <a:lstStyle/>
        <a:p>
          <a:endParaRPr lang="zh-HK" altLang="en-US"/>
        </a:p>
      </dgm:t>
    </dgm:pt>
    <dgm:pt modelId="{45842639-B1C8-4EF0-8922-3FD6C8E42EE9}" type="pres">
      <dgm:prSet presAssocID="{1F860BBF-D53A-4F5A-A57B-878B43BD8BFD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A84E1356-EBD9-4F30-92C3-E04DED890FE8}" type="pres">
      <dgm:prSet presAssocID="{1F860BBF-D53A-4F5A-A57B-878B43BD8BFD}" presName="invisiNode" presStyleLbl="node1" presStyleIdx="1" presStyleCnt="3"/>
      <dgm:spPr/>
    </dgm:pt>
    <dgm:pt modelId="{03678BA9-4408-46F5-AD67-D11360911B1F}" type="pres">
      <dgm:prSet presAssocID="{1F860BBF-D53A-4F5A-A57B-878B43BD8BFD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2E78836-7442-44FC-AC70-BE26FD1E8ABE}" type="pres">
      <dgm:prSet presAssocID="{402F6CC2-B974-43C5-83B2-769117DFDC3F}" presName="sibTrans" presStyleLbl="sibTrans2D1" presStyleIdx="0" presStyleCnt="0"/>
      <dgm:spPr/>
      <dgm:t>
        <a:bodyPr/>
        <a:lstStyle/>
        <a:p>
          <a:endParaRPr lang="zh-HK" altLang="en-US"/>
        </a:p>
      </dgm:t>
    </dgm:pt>
    <dgm:pt modelId="{4C31FE0F-477C-4C1A-A9A0-77E38A03C9B1}" type="pres">
      <dgm:prSet presAssocID="{04382752-4478-44E8-B81E-7FD5304EE938}" presName="compNode" presStyleCnt="0"/>
      <dgm:spPr/>
    </dgm:pt>
    <dgm:pt modelId="{62E248B4-CD04-4F96-B567-A3060804F2D7}" type="pres">
      <dgm:prSet presAssocID="{04382752-4478-44E8-B81E-7FD5304EE938}" presName="bkgdShape" presStyleLbl="node1" presStyleIdx="2" presStyleCnt="3"/>
      <dgm:spPr/>
      <dgm:t>
        <a:bodyPr/>
        <a:lstStyle/>
        <a:p>
          <a:endParaRPr lang="zh-HK" altLang="en-US"/>
        </a:p>
      </dgm:t>
    </dgm:pt>
    <dgm:pt modelId="{0C7D8387-D0FA-4F92-9FF4-989602BEEB2B}" type="pres">
      <dgm:prSet presAssocID="{04382752-4478-44E8-B81E-7FD5304EE938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2676920E-6CE4-4ADB-9522-00A134BCA35F}" type="pres">
      <dgm:prSet presAssocID="{04382752-4478-44E8-B81E-7FD5304EE938}" presName="invisiNode" presStyleLbl="node1" presStyleIdx="2" presStyleCnt="3"/>
      <dgm:spPr/>
    </dgm:pt>
    <dgm:pt modelId="{140CCEAF-F9C7-449B-972E-16228BE33B1F}" type="pres">
      <dgm:prSet presAssocID="{04382752-4478-44E8-B81E-7FD5304EE938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9AD09DC7-4DB8-4910-9DCC-6B12953037F9}" type="presOf" srcId="{D93F4804-8F86-43EC-A537-E2450D5014F0}" destId="{62E248B4-CD04-4F96-B567-A3060804F2D7}" srcOrd="0" destOrd="1" presId="urn:microsoft.com/office/officeart/2005/8/layout/hList7"/>
    <dgm:cxn modelId="{1C14AF45-7286-48C6-8FEB-93264E860546}" srcId="{A6EED32C-FE4C-452E-A537-99E0871F9560}" destId="{04382752-4478-44E8-B81E-7FD5304EE938}" srcOrd="2" destOrd="0" parTransId="{66495E20-7B7F-43AC-B77C-88373948D7AC}" sibTransId="{4CFEF98F-5F26-44B8-ADA7-5CAA150BE83F}"/>
    <dgm:cxn modelId="{A26E77C4-AED5-4A54-A30F-5FC672D3A177}" srcId="{20B9800E-62A5-439F-B813-94AF4A1CF418}" destId="{C98B0AA8-93BB-4DC0-A608-DEBF90E99669}" srcOrd="0" destOrd="0" parTransId="{C55F5F75-4F2F-42D7-BE3A-4F9E03A61BE4}" sibTransId="{418F6A36-6FD3-4667-9094-EE62379FAAEB}"/>
    <dgm:cxn modelId="{C8B93875-A966-41F5-B554-2A9A7A4E1A21}" type="presOf" srcId="{04382752-4478-44E8-B81E-7FD5304EE938}" destId="{0C7D8387-D0FA-4F92-9FF4-989602BEEB2B}" srcOrd="1" destOrd="0" presId="urn:microsoft.com/office/officeart/2005/8/layout/hList7"/>
    <dgm:cxn modelId="{9D4074CE-94F1-4884-AE14-9665D772DFD8}" type="presOf" srcId="{12159507-4D4E-4D2C-8B95-516BEAAB9991}" destId="{71B4FE53-EC4B-423D-BB83-85916538F6B1}" srcOrd="0" destOrd="1" presId="urn:microsoft.com/office/officeart/2005/8/layout/hList7"/>
    <dgm:cxn modelId="{1D277944-1B33-4910-89B3-047F10B0F02F}" type="presOf" srcId="{04382752-4478-44E8-B81E-7FD5304EE938}" destId="{62E248B4-CD04-4F96-B567-A3060804F2D7}" srcOrd="0" destOrd="0" presId="urn:microsoft.com/office/officeart/2005/8/layout/hList7"/>
    <dgm:cxn modelId="{438EFBDE-E9EC-4520-B914-52320215BF53}" type="presOf" srcId="{1F860BBF-D53A-4F5A-A57B-878B43BD8BFD}" destId="{45842639-B1C8-4EF0-8922-3FD6C8E42EE9}" srcOrd="1" destOrd="0" presId="urn:microsoft.com/office/officeart/2005/8/layout/hList7"/>
    <dgm:cxn modelId="{1CF3452D-FA75-4451-AFBB-E41393374103}" type="presOf" srcId="{20B9800E-62A5-439F-B813-94AF4A1CF418}" destId="{5D838567-9FA5-4CFF-BB0D-327246C121AE}" srcOrd="1" destOrd="0" presId="urn:microsoft.com/office/officeart/2005/8/layout/hList7"/>
    <dgm:cxn modelId="{108CF2EA-3E8F-499D-9D9C-B13959FAE88C}" srcId="{A6EED32C-FE4C-452E-A537-99E0871F9560}" destId="{20B9800E-62A5-439F-B813-94AF4A1CF418}" srcOrd="0" destOrd="0" parTransId="{46C11FEC-996E-4090-8778-F59083B6C2C9}" sibTransId="{86D44B20-1B9D-4A61-9A84-50CBD9CC3AF0}"/>
    <dgm:cxn modelId="{CDAFBAA4-B48F-4A9D-AADE-F7AA6C70D8E8}" srcId="{04382752-4478-44E8-B81E-7FD5304EE938}" destId="{D93F4804-8F86-43EC-A537-E2450D5014F0}" srcOrd="0" destOrd="0" parTransId="{00CF5CF0-A540-4EA3-9C2B-CAB37985A7E1}" sibTransId="{813D23D3-4C1A-4CF3-BD81-31EE2465A04A}"/>
    <dgm:cxn modelId="{5A46BEE8-7808-4185-AE8A-01215EEAEDF7}" type="presOf" srcId="{C98B0AA8-93BB-4DC0-A608-DEBF90E99669}" destId="{A40698F1-6E38-4B21-9DFD-2C8B21B55AD8}" srcOrd="0" destOrd="1" presId="urn:microsoft.com/office/officeart/2005/8/layout/hList7"/>
    <dgm:cxn modelId="{EB26A202-07C8-42E1-892A-F10CA493A880}" type="presOf" srcId="{402F6CC2-B974-43C5-83B2-769117DFDC3F}" destId="{C2E78836-7442-44FC-AC70-BE26FD1E8ABE}" srcOrd="0" destOrd="0" presId="urn:microsoft.com/office/officeart/2005/8/layout/hList7"/>
    <dgm:cxn modelId="{C2DB9659-D224-4BC2-84B2-6E7D287ED02B}" type="presOf" srcId="{D93F4804-8F86-43EC-A537-E2450D5014F0}" destId="{0C7D8387-D0FA-4F92-9FF4-989602BEEB2B}" srcOrd="1" destOrd="1" presId="urn:microsoft.com/office/officeart/2005/8/layout/hList7"/>
    <dgm:cxn modelId="{943FDAB5-8241-4E7D-A9A9-6C90ACE9EEF1}" srcId="{A6EED32C-FE4C-452E-A537-99E0871F9560}" destId="{1F860BBF-D53A-4F5A-A57B-878B43BD8BFD}" srcOrd="1" destOrd="0" parTransId="{8228FB0C-E1BC-47A1-ADAE-83F13BB72FE9}" sibTransId="{402F6CC2-B974-43C5-83B2-769117DFDC3F}"/>
    <dgm:cxn modelId="{DAC3C051-1097-476F-8296-D35E5A10B885}" type="presOf" srcId="{A6EED32C-FE4C-452E-A537-99E0871F9560}" destId="{65B8A2E5-46AB-4F0D-916C-3F4EBF123FD1}" srcOrd="0" destOrd="0" presId="urn:microsoft.com/office/officeart/2005/8/layout/hList7"/>
    <dgm:cxn modelId="{D5C6B412-1370-4122-8CCA-49AB07242292}" type="presOf" srcId="{20B9800E-62A5-439F-B813-94AF4A1CF418}" destId="{A40698F1-6E38-4B21-9DFD-2C8B21B55AD8}" srcOrd="0" destOrd="0" presId="urn:microsoft.com/office/officeart/2005/8/layout/hList7"/>
    <dgm:cxn modelId="{DF289BFD-C739-4AEC-BCC4-E275F0EF48A2}" type="presOf" srcId="{12159507-4D4E-4D2C-8B95-516BEAAB9991}" destId="{45842639-B1C8-4EF0-8922-3FD6C8E42EE9}" srcOrd="1" destOrd="1" presId="urn:microsoft.com/office/officeart/2005/8/layout/hList7"/>
    <dgm:cxn modelId="{FB49D97E-412F-4EFE-9259-D44943BB6A61}" type="presOf" srcId="{1F860BBF-D53A-4F5A-A57B-878B43BD8BFD}" destId="{71B4FE53-EC4B-423D-BB83-85916538F6B1}" srcOrd="0" destOrd="0" presId="urn:microsoft.com/office/officeart/2005/8/layout/hList7"/>
    <dgm:cxn modelId="{51F8EB26-54EF-4CE8-9FAF-DC5BE72772AA}" type="presOf" srcId="{C98B0AA8-93BB-4DC0-A608-DEBF90E99669}" destId="{5D838567-9FA5-4CFF-BB0D-327246C121AE}" srcOrd="1" destOrd="1" presId="urn:microsoft.com/office/officeart/2005/8/layout/hList7"/>
    <dgm:cxn modelId="{89EA4700-27EA-409A-9950-5BA84A9CE255}" type="presOf" srcId="{86D44B20-1B9D-4A61-9A84-50CBD9CC3AF0}" destId="{A5FCDF00-419F-496F-95E7-D5B710E6D17B}" srcOrd="0" destOrd="0" presId="urn:microsoft.com/office/officeart/2005/8/layout/hList7"/>
    <dgm:cxn modelId="{C95C2DFE-B106-4810-8C31-B0E47EBFD2CF}" srcId="{1F860BBF-D53A-4F5A-A57B-878B43BD8BFD}" destId="{12159507-4D4E-4D2C-8B95-516BEAAB9991}" srcOrd="0" destOrd="0" parTransId="{214BA339-6C9A-4DB4-8E61-AC6671569F5A}" sibTransId="{4092A098-6E15-4F1B-AEB2-148424D084C9}"/>
    <dgm:cxn modelId="{4453E487-DF9A-4817-A25F-C68A900D8E5C}" type="presParOf" srcId="{65B8A2E5-46AB-4F0D-916C-3F4EBF123FD1}" destId="{5CD6DEFF-27C7-4DAC-81F4-974A4F9994D2}" srcOrd="0" destOrd="0" presId="urn:microsoft.com/office/officeart/2005/8/layout/hList7"/>
    <dgm:cxn modelId="{D0B84098-879B-4B4A-85F5-4FE4D9FF8555}" type="presParOf" srcId="{65B8A2E5-46AB-4F0D-916C-3F4EBF123FD1}" destId="{D3811B99-296E-4FE7-B05E-C03F8D41806F}" srcOrd="1" destOrd="0" presId="urn:microsoft.com/office/officeart/2005/8/layout/hList7"/>
    <dgm:cxn modelId="{3BA40CEC-F1F6-4F02-B1B3-682D9ED93E82}" type="presParOf" srcId="{D3811B99-296E-4FE7-B05E-C03F8D41806F}" destId="{477307BF-4FA1-44BD-B5FE-33D6412FAF5A}" srcOrd="0" destOrd="0" presId="urn:microsoft.com/office/officeart/2005/8/layout/hList7"/>
    <dgm:cxn modelId="{6BD10249-7B94-44BC-9C17-A937194DD96F}" type="presParOf" srcId="{477307BF-4FA1-44BD-B5FE-33D6412FAF5A}" destId="{A40698F1-6E38-4B21-9DFD-2C8B21B55AD8}" srcOrd="0" destOrd="0" presId="urn:microsoft.com/office/officeart/2005/8/layout/hList7"/>
    <dgm:cxn modelId="{3BB8AA1D-FAB4-41E3-A763-13EE0769DDDB}" type="presParOf" srcId="{477307BF-4FA1-44BD-B5FE-33D6412FAF5A}" destId="{5D838567-9FA5-4CFF-BB0D-327246C121AE}" srcOrd="1" destOrd="0" presId="urn:microsoft.com/office/officeart/2005/8/layout/hList7"/>
    <dgm:cxn modelId="{ABDAD107-3A1C-408B-A886-A85B038FF008}" type="presParOf" srcId="{477307BF-4FA1-44BD-B5FE-33D6412FAF5A}" destId="{0453E275-8BC0-4475-B400-D6E22CC56935}" srcOrd="2" destOrd="0" presId="urn:microsoft.com/office/officeart/2005/8/layout/hList7"/>
    <dgm:cxn modelId="{EA0C0A48-9175-4602-9F33-B7013A423D71}" type="presParOf" srcId="{477307BF-4FA1-44BD-B5FE-33D6412FAF5A}" destId="{89E86434-AC0C-4D24-911E-6362BA0C1F37}" srcOrd="3" destOrd="0" presId="urn:microsoft.com/office/officeart/2005/8/layout/hList7"/>
    <dgm:cxn modelId="{9AA88723-4F00-4153-8740-D9AB3EDD0A58}" type="presParOf" srcId="{D3811B99-296E-4FE7-B05E-C03F8D41806F}" destId="{A5FCDF00-419F-496F-95E7-D5B710E6D17B}" srcOrd="1" destOrd="0" presId="urn:microsoft.com/office/officeart/2005/8/layout/hList7"/>
    <dgm:cxn modelId="{12DD1A47-A417-4B3C-AEE0-A5C82EEF5A2F}" type="presParOf" srcId="{D3811B99-296E-4FE7-B05E-C03F8D41806F}" destId="{A22D4760-56ED-4800-AC07-9D6630A977B2}" srcOrd="2" destOrd="0" presId="urn:microsoft.com/office/officeart/2005/8/layout/hList7"/>
    <dgm:cxn modelId="{46873A4D-5A1A-4369-9296-5AD6D081BD30}" type="presParOf" srcId="{A22D4760-56ED-4800-AC07-9D6630A977B2}" destId="{71B4FE53-EC4B-423D-BB83-85916538F6B1}" srcOrd="0" destOrd="0" presId="urn:microsoft.com/office/officeart/2005/8/layout/hList7"/>
    <dgm:cxn modelId="{2E6FC163-D0F3-4276-B697-74A5B19A069B}" type="presParOf" srcId="{A22D4760-56ED-4800-AC07-9D6630A977B2}" destId="{45842639-B1C8-4EF0-8922-3FD6C8E42EE9}" srcOrd="1" destOrd="0" presId="urn:microsoft.com/office/officeart/2005/8/layout/hList7"/>
    <dgm:cxn modelId="{B292AB17-E32A-45C3-8B38-1D51B42EB155}" type="presParOf" srcId="{A22D4760-56ED-4800-AC07-9D6630A977B2}" destId="{A84E1356-EBD9-4F30-92C3-E04DED890FE8}" srcOrd="2" destOrd="0" presId="urn:microsoft.com/office/officeart/2005/8/layout/hList7"/>
    <dgm:cxn modelId="{37874EBE-F552-4B27-BD2E-FC9A17DF945F}" type="presParOf" srcId="{A22D4760-56ED-4800-AC07-9D6630A977B2}" destId="{03678BA9-4408-46F5-AD67-D11360911B1F}" srcOrd="3" destOrd="0" presId="urn:microsoft.com/office/officeart/2005/8/layout/hList7"/>
    <dgm:cxn modelId="{47E07258-97A5-407F-A5FE-CF98C9CD0D60}" type="presParOf" srcId="{D3811B99-296E-4FE7-B05E-C03F8D41806F}" destId="{C2E78836-7442-44FC-AC70-BE26FD1E8ABE}" srcOrd="3" destOrd="0" presId="urn:microsoft.com/office/officeart/2005/8/layout/hList7"/>
    <dgm:cxn modelId="{596477C1-FC66-44D0-9D29-3A7862BF9F52}" type="presParOf" srcId="{D3811B99-296E-4FE7-B05E-C03F8D41806F}" destId="{4C31FE0F-477C-4C1A-A9A0-77E38A03C9B1}" srcOrd="4" destOrd="0" presId="urn:microsoft.com/office/officeart/2005/8/layout/hList7"/>
    <dgm:cxn modelId="{664F0BA1-325D-4F30-811A-DCE8D9B736F0}" type="presParOf" srcId="{4C31FE0F-477C-4C1A-A9A0-77E38A03C9B1}" destId="{62E248B4-CD04-4F96-B567-A3060804F2D7}" srcOrd="0" destOrd="0" presId="urn:microsoft.com/office/officeart/2005/8/layout/hList7"/>
    <dgm:cxn modelId="{9836900C-9ABA-4034-9E6C-8B0D9AF6593C}" type="presParOf" srcId="{4C31FE0F-477C-4C1A-A9A0-77E38A03C9B1}" destId="{0C7D8387-D0FA-4F92-9FF4-989602BEEB2B}" srcOrd="1" destOrd="0" presId="urn:microsoft.com/office/officeart/2005/8/layout/hList7"/>
    <dgm:cxn modelId="{C7BD3AD4-8444-4E3A-98FA-FC7D1B5C2B10}" type="presParOf" srcId="{4C31FE0F-477C-4C1A-A9A0-77E38A03C9B1}" destId="{2676920E-6CE4-4ADB-9522-00A134BCA35F}" srcOrd="2" destOrd="0" presId="urn:microsoft.com/office/officeart/2005/8/layout/hList7"/>
    <dgm:cxn modelId="{450F7DA9-5AFD-4813-B35D-E4F032F2FCBD}" type="presParOf" srcId="{4C31FE0F-477C-4C1A-A9A0-77E38A03C9B1}" destId="{140CCEAF-F9C7-449B-972E-16228BE33B1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634131-47E3-409B-A93F-BD7D3CC13B5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345C44D7-BF88-4D18-AF52-DB8825B029FE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離散化</a:t>
          </a:r>
          <a:endParaRPr lang="zh-HK" altLang="en-US" dirty="0">
            <a:solidFill>
              <a:schemeClr val="tx1"/>
            </a:solidFill>
          </a:endParaRPr>
        </a:p>
      </dgm:t>
    </dgm:pt>
    <dgm:pt modelId="{DD543BED-A6A7-42DE-9D5D-FF55974C91B2}" type="parTrans" cxnId="{54A33D34-7905-4436-954A-8ABB3F21420D}">
      <dgm:prSet/>
      <dgm:spPr/>
      <dgm:t>
        <a:bodyPr/>
        <a:lstStyle/>
        <a:p>
          <a:endParaRPr lang="zh-HK" altLang="en-US"/>
        </a:p>
      </dgm:t>
    </dgm:pt>
    <dgm:pt modelId="{17FAF36C-FB26-403A-B7DA-ABDE57CEB8B8}" type="sibTrans" cxnId="{54A33D34-7905-4436-954A-8ABB3F21420D}">
      <dgm:prSet/>
      <dgm:spPr/>
      <dgm:t>
        <a:bodyPr/>
        <a:lstStyle/>
        <a:p>
          <a:endParaRPr lang="zh-HK" altLang="en-US"/>
        </a:p>
      </dgm:t>
    </dgm:pt>
    <dgm:pt modelId="{F711E6CC-EFB9-4D40-8511-941778F224DB}">
      <dgm:prSet phldrT="[文字]"/>
      <dgm:spPr/>
      <dgm:t>
        <a:bodyPr/>
        <a:lstStyle/>
        <a:p>
          <a:r>
            <a:rPr lang="zh-TW" altLang="en-US" b="0" i="0" dirty="0" smtClean="0"/>
            <a:t>把無限空間中有限的個體映射到有限的空間中去</a:t>
          </a:r>
          <a:endParaRPr lang="zh-HK" altLang="en-US" dirty="0"/>
        </a:p>
      </dgm:t>
    </dgm:pt>
    <dgm:pt modelId="{B1424375-9498-41B8-9BC8-7847F5520F09}" type="parTrans" cxnId="{C22F6491-0E97-4F76-8CEE-605FE9782AAB}">
      <dgm:prSet/>
      <dgm:spPr/>
      <dgm:t>
        <a:bodyPr/>
        <a:lstStyle/>
        <a:p>
          <a:endParaRPr lang="zh-HK" altLang="en-US"/>
        </a:p>
      </dgm:t>
    </dgm:pt>
    <dgm:pt modelId="{03D1B382-C13E-4C63-81F9-1FC44E48F306}" type="sibTrans" cxnId="{C22F6491-0E97-4F76-8CEE-605FE9782AAB}">
      <dgm:prSet/>
      <dgm:spPr/>
      <dgm:t>
        <a:bodyPr/>
        <a:lstStyle/>
        <a:p>
          <a:endParaRPr lang="zh-HK" altLang="en-US"/>
        </a:p>
      </dgm:t>
    </dgm:pt>
    <dgm:pt modelId="{A9A82CE9-BE48-4E11-AE52-2B53F1144D38}">
      <dgm:prSet phldrT="[文字]"/>
      <dgm:spPr/>
      <dgm:t>
        <a:bodyPr/>
        <a:lstStyle/>
        <a:p>
          <a:r>
            <a:rPr lang="zh-CN" altLang="en-US" b="0" i="0" dirty="0" smtClean="0"/>
            <a:t>連續</a:t>
          </a:r>
          <a:r>
            <a:rPr lang="zh-TW" altLang="en-US" b="0" i="0" dirty="0" smtClean="0"/>
            <a:t>的</a:t>
          </a:r>
          <a:r>
            <a:rPr lang="zh-CN" altLang="en-US" b="0" i="0" dirty="0" smtClean="0"/>
            <a:t>資料切分為若干</a:t>
          </a:r>
          <a:r>
            <a:rPr lang="zh-TW" altLang="en-US" b="0" i="0" dirty="0" smtClean="0"/>
            <a:t>份</a:t>
          </a:r>
          <a:endParaRPr lang="zh-HK" altLang="en-US" dirty="0"/>
        </a:p>
      </dgm:t>
    </dgm:pt>
    <dgm:pt modelId="{A088E59D-5583-4F1C-A236-BD990BF02CCA}" type="parTrans" cxnId="{537461B9-C104-495C-B07B-3D15CED31320}">
      <dgm:prSet/>
      <dgm:spPr/>
      <dgm:t>
        <a:bodyPr/>
        <a:lstStyle/>
        <a:p>
          <a:endParaRPr lang="zh-HK" altLang="en-US"/>
        </a:p>
      </dgm:t>
    </dgm:pt>
    <dgm:pt modelId="{EFDEFF5C-C8C4-4FC4-A127-E211AD561537}" type="sibTrans" cxnId="{537461B9-C104-495C-B07B-3D15CED31320}">
      <dgm:prSet/>
      <dgm:spPr/>
      <dgm:t>
        <a:bodyPr/>
        <a:lstStyle/>
        <a:p>
          <a:endParaRPr lang="zh-HK" altLang="en-US"/>
        </a:p>
      </dgm:t>
    </dgm:pt>
    <dgm:pt modelId="{24ABC1FD-69EB-4136-8A1B-A4BDCF237863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取樣</a:t>
          </a:r>
          <a:endParaRPr lang="zh-HK" altLang="en-US" dirty="0">
            <a:solidFill>
              <a:schemeClr val="tx1"/>
            </a:solidFill>
          </a:endParaRPr>
        </a:p>
      </dgm:t>
    </dgm:pt>
    <dgm:pt modelId="{8B566EA5-55C1-46C0-93E7-33C402610188}" type="parTrans" cxnId="{EE399989-1381-4222-A5B7-F3AC41DD2DEB}">
      <dgm:prSet/>
      <dgm:spPr/>
      <dgm:t>
        <a:bodyPr/>
        <a:lstStyle/>
        <a:p>
          <a:endParaRPr lang="zh-HK" altLang="en-US"/>
        </a:p>
      </dgm:t>
    </dgm:pt>
    <dgm:pt modelId="{3E3ABD67-3D66-4A85-AF18-FE15582696DD}" type="sibTrans" cxnId="{EE399989-1381-4222-A5B7-F3AC41DD2DEB}">
      <dgm:prSet/>
      <dgm:spPr/>
      <dgm:t>
        <a:bodyPr/>
        <a:lstStyle/>
        <a:p>
          <a:endParaRPr lang="zh-HK" altLang="en-US"/>
        </a:p>
      </dgm:t>
    </dgm:pt>
    <dgm:pt modelId="{29F8F33B-07FD-4B42-AB08-0B853E14E0AA}">
      <dgm:prSet phldrT="[文字]"/>
      <dgm:spPr/>
      <dgm:t>
        <a:bodyPr/>
        <a:lstStyle/>
        <a:p>
          <a:r>
            <a:rPr lang="zh-TW" altLang="en-US" b="0" dirty="0" smtClean="0">
              <a:solidFill>
                <a:srgbClr val="000000"/>
              </a:solidFill>
            </a:rPr>
            <a:t>取樣是在每個指定時段內，從連續的模擬信號中取得離散樣本數據的過程。</a:t>
          </a:r>
          <a:r>
            <a:rPr lang="en-US" altLang="en-US" b="0" dirty="0" smtClean="0">
              <a:solidFill>
                <a:srgbClr val="000000"/>
              </a:solidFill>
            </a:rPr>
            <a:t> </a:t>
          </a:r>
          <a:endParaRPr lang="zh-HK" altLang="en-US" dirty="0"/>
        </a:p>
      </dgm:t>
    </dgm:pt>
    <dgm:pt modelId="{99E73E51-E89E-4C4D-B81E-7E4B9C9E2CC5}" type="parTrans" cxnId="{B5007024-0274-457C-A4D4-EB117A6EE0CF}">
      <dgm:prSet/>
      <dgm:spPr/>
      <dgm:t>
        <a:bodyPr/>
        <a:lstStyle/>
        <a:p>
          <a:endParaRPr lang="zh-HK" altLang="en-US"/>
        </a:p>
      </dgm:t>
    </dgm:pt>
    <dgm:pt modelId="{0836E559-9756-4CCE-BC2B-47072E7014D9}" type="sibTrans" cxnId="{B5007024-0274-457C-A4D4-EB117A6EE0CF}">
      <dgm:prSet/>
      <dgm:spPr/>
      <dgm:t>
        <a:bodyPr/>
        <a:lstStyle/>
        <a:p>
          <a:endParaRPr lang="zh-HK" altLang="en-US"/>
        </a:p>
      </dgm:t>
    </dgm:pt>
    <dgm:pt modelId="{11193920-38AA-44D0-B379-CA86AFB019B0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數值化</a:t>
          </a:r>
          <a:endParaRPr lang="zh-HK" altLang="en-US" dirty="0">
            <a:solidFill>
              <a:schemeClr val="tx1"/>
            </a:solidFill>
          </a:endParaRPr>
        </a:p>
      </dgm:t>
    </dgm:pt>
    <dgm:pt modelId="{C039FF30-1329-4DBB-BFE2-5D11CAD93009}" type="parTrans" cxnId="{4A14F80D-CDC3-401F-83A4-7116D502FCA0}">
      <dgm:prSet/>
      <dgm:spPr/>
      <dgm:t>
        <a:bodyPr/>
        <a:lstStyle/>
        <a:p>
          <a:endParaRPr lang="zh-HK" altLang="en-US"/>
        </a:p>
      </dgm:t>
    </dgm:pt>
    <dgm:pt modelId="{D61BF7E2-0A74-4E54-802E-53721C49EAB0}" type="sibTrans" cxnId="{4A14F80D-CDC3-401F-83A4-7116D502FCA0}">
      <dgm:prSet/>
      <dgm:spPr/>
      <dgm:t>
        <a:bodyPr/>
        <a:lstStyle/>
        <a:p>
          <a:endParaRPr lang="zh-HK" altLang="en-US"/>
        </a:p>
      </dgm:t>
    </dgm:pt>
    <dgm:pt modelId="{71C4B760-5F56-47DC-B4D1-20C725412101}">
      <dgm:prSet/>
      <dgm:spPr/>
      <dgm:t>
        <a:bodyPr/>
        <a:lstStyle/>
        <a:p>
          <a:r>
            <a:rPr lang="zh-TW" altLang="en-US" b="0" smtClean="0">
              <a:solidFill>
                <a:srgbClr val="000000"/>
              </a:solidFill>
            </a:rPr>
            <a:t>數值化是將每一個取樣數據轉換成預定等級的數碼數據。</a:t>
          </a:r>
          <a:endParaRPr lang="zh-HK" altLang="en-US"/>
        </a:p>
      </dgm:t>
    </dgm:pt>
    <dgm:pt modelId="{27B5F19E-C852-4296-A63C-A53A7813C18F}" type="parTrans" cxnId="{A37AE428-D91D-410E-B33C-14F296FD1DD6}">
      <dgm:prSet/>
      <dgm:spPr/>
      <dgm:t>
        <a:bodyPr/>
        <a:lstStyle/>
        <a:p>
          <a:endParaRPr lang="zh-HK" altLang="en-US"/>
        </a:p>
      </dgm:t>
    </dgm:pt>
    <dgm:pt modelId="{5F14A5A5-7318-4E54-902A-1B62607F2E4D}" type="sibTrans" cxnId="{A37AE428-D91D-410E-B33C-14F296FD1DD6}">
      <dgm:prSet/>
      <dgm:spPr/>
      <dgm:t>
        <a:bodyPr/>
        <a:lstStyle/>
        <a:p>
          <a:endParaRPr lang="zh-HK" altLang="en-US"/>
        </a:p>
      </dgm:t>
    </dgm:pt>
    <dgm:pt modelId="{8209FAC6-70AE-4C98-8622-830BF7297E13}">
      <dgm:prSet/>
      <dgm:spPr/>
      <dgm:t>
        <a:bodyPr/>
        <a:lstStyle/>
        <a:p>
          <a:r>
            <a:rPr lang="zh-TW" altLang="en-US" b="0" smtClean="0">
              <a:solidFill>
                <a:srgbClr val="000000"/>
              </a:solidFill>
            </a:rPr>
            <a:t>這些數據通常以二進制數字來代表。</a:t>
          </a:r>
          <a:endParaRPr lang="en-US" altLang="en-US" b="0" dirty="0">
            <a:solidFill>
              <a:srgbClr val="000000"/>
            </a:solidFill>
          </a:endParaRPr>
        </a:p>
      </dgm:t>
    </dgm:pt>
    <dgm:pt modelId="{CBA1D65A-7E95-4932-AE94-994D067B26FB}" type="parTrans" cxnId="{3066DDD1-1669-4D96-82E6-0E62ABCAEFF4}">
      <dgm:prSet/>
      <dgm:spPr/>
      <dgm:t>
        <a:bodyPr/>
        <a:lstStyle/>
        <a:p>
          <a:endParaRPr lang="zh-HK" altLang="en-US"/>
        </a:p>
      </dgm:t>
    </dgm:pt>
    <dgm:pt modelId="{7A5715E5-B9AA-4E83-AF7A-2E783DAED945}" type="sibTrans" cxnId="{3066DDD1-1669-4D96-82E6-0E62ABCAEFF4}">
      <dgm:prSet/>
      <dgm:spPr/>
      <dgm:t>
        <a:bodyPr/>
        <a:lstStyle/>
        <a:p>
          <a:endParaRPr lang="zh-HK" altLang="en-US"/>
        </a:p>
      </dgm:t>
    </dgm:pt>
    <dgm:pt modelId="{4BC1D07B-70AD-4032-B91C-57B9A4E60F54}" type="pres">
      <dgm:prSet presAssocID="{2D634131-47E3-409B-A93F-BD7D3CC13B5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3A9BF4E7-B25F-4BBB-BED7-69F4E8B22E5A}" type="pres">
      <dgm:prSet presAssocID="{345C44D7-BF88-4D18-AF52-DB8825B029FE}" presName="composite" presStyleCnt="0"/>
      <dgm:spPr/>
    </dgm:pt>
    <dgm:pt modelId="{B8C27CB2-37C9-43C5-8157-75FB0B18F1AA}" type="pres">
      <dgm:prSet presAssocID="{345C44D7-BF88-4D18-AF52-DB8825B029FE}" presName="parentText" presStyleLbl="alignNode1" presStyleIdx="0" presStyleCnt="3" custScaleX="170925">
        <dgm:presLayoutVars>
          <dgm:chMax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C7E0CAF4-EDEA-4B04-A525-5313EDDF9BEF}" type="pres">
      <dgm:prSet presAssocID="{345C44D7-BF88-4D18-AF52-DB8825B029FE}" presName="descendantText" presStyleLbl="alignAcc1" presStyleIdx="0" presStyleCnt="3" custScaleX="90788" custLinFactNeighborX="-265" custLinFactNeighborY="10367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E2CD77F1-8891-43B2-96C2-44ABE3667806}" type="pres">
      <dgm:prSet presAssocID="{17FAF36C-FB26-403A-B7DA-ABDE57CEB8B8}" presName="sp" presStyleCnt="0"/>
      <dgm:spPr/>
    </dgm:pt>
    <dgm:pt modelId="{0B967EBE-DD51-4C11-B260-5DDC64EAB566}" type="pres">
      <dgm:prSet presAssocID="{24ABC1FD-69EB-4136-8A1B-A4BDCF237863}" presName="composite" presStyleCnt="0"/>
      <dgm:spPr/>
    </dgm:pt>
    <dgm:pt modelId="{50C745F6-0AEB-4615-9BB0-C8D116FE3445}" type="pres">
      <dgm:prSet presAssocID="{24ABC1FD-69EB-4136-8A1B-A4BDCF237863}" presName="parentText" presStyleLbl="alignNode1" presStyleIdx="1" presStyleCnt="3" custScaleX="170925">
        <dgm:presLayoutVars>
          <dgm:chMax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56374DD7-A377-405C-8B45-737F2CE212DC}" type="pres">
      <dgm:prSet presAssocID="{24ABC1FD-69EB-4136-8A1B-A4BDCF237863}" presName="descendantText" presStyleLbl="alignAcc1" presStyleIdx="1" presStyleCnt="3" custScaleX="90896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C6A69078-4C69-4FB5-80C9-89AE65E7E1F5}" type="pres">
      <dgm:prSet presAssocID="{3E3ABD67-3D66-4A85-AF18-FE15582696DD}" presName="sp" presStyleCnt="0"/>
      <dgm:spPr/>
    </dgm:pt>
    <dgm:pt modelId="{BE8F1D04-2C4C-4D3D-AAF6-849F5DADB8E3}" type="pres">
      <dgm:prSet presAssocID="{11193920-38AA-44D0-B379-CA86AFB019B0}" presName="composite" presStyleCnt="0"/>
      <dgm:spPr/>
    </dgm:pt>
    <dgm:pt modelId="{74617BCE-F9F9-4461-9E15-CDC028935F2F}" type="pres">
      <dgm:prSet presAssocID="{11193920-38AA-44D0-B379-CA86AFB019B0}" presName="parentText" presStyleLbl="alignNode1" presStyleIdx="2" presStyleCnt="3" custScaleX="170925">
        <dgm:presLayoutVars>
          <dgm:chMax val="1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E94FA1FE-E909-4DB1-B6D9-0BA8833F875F}" type="pres">
      <dgm:prSet presAssocID="{11193920-38AA-44D0-B379-CA86AFB019B0}" presName="descendantText" presStyleLbl="alignAcc1" presStyleIdx="2" presStyleCnt="3" custScaleX="90620" custLinFactNeighborX="92" custLinFactNeighborY="2525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C22F6491-0E97-4F76-8CEE-605FE9782AAB}" srcId="{345C44D7-BF88-4D18-AF52-DB8825B029FE}" destId="{F711E6CC-EFB9-4D40-8511-941778F224DB}" srcOrd="0" destOrd="0" parTransId="{B1424375-9498-41B8-9BC8-7847F5520F09}" sibTransId="{03D1B382-C13E-4C63-81F9-1FC44E48F306}"/>
    <dgm:cxn modelId="{BA8CB4D7-473F-44A5-A8DE-C34237DF2851}" type="presOf" srcId="{71C4B760-5F56-47DC-B4D1-20C725412101}" destId="{E94FA1FE-E909-4DB1-B6D9-0BA8833F875F}" srcOrd="0" destOrd="0" presId="urn:microsoft.com/office/officeart/2005/8/layout/chevron2"/>
    <dgm:cxn modelId="{EE399989-1381-4222-A5B7-F3AC41DD2DEB}" srcId="{2D634131-47E3-409B-A93F-BD7D3CC13B5D}" destId="{24ABC1FD-69EB-4136-8A1B-A4BDCF237863}" srcOrd="1" destOrd="0" parTransId="{8B566EA5-55C1-46C0-93E7-33C402610188}" sibTransId="{3E3ABD67-3D66-4A85-AF18-FE15582696DD}"/>
    <dgm:cxn modelId="{3066DDD1-1669-4D96-82E6-0E62ABCAEFF4}" srcId="{11193920-38AA-44D0-B379-CA86AFB019B0}" destId="{8209FAC6-70AE-4C98-8622-830BF7297E13}" srcOrd="1" destOrd="0" parTransId="{CBA1D65A-7E95-4932-AE94-994D067B26FB}" sibTransId="{7A5715E5-B9AA-4E83-AF7A-2E783DAED945}"/>
    <dgm:cxn modelId="{537461B9-C104-495C-B07B-3D15CED31320}" srcId="{345C44D7-BF88-4D18-AF52-DB8825B029FE}" destId="{A9A82CE9-BE48-4E11-AE52-2B53F1144D38}" srcOrd="1" destOrd="0" parTransId="{A088E59D-5583-4F1C-A236-BD990BF02CCA}" sibTransId="{EFDEFF5C-C8C4-4FC4-A127-E211AD561537}"/>
    <dgm:cxn modelId="{064326A5-5B16-47B7-A965-129717410E5E}" type="presOf" srcId="{11193920-38AA-44D0-B379-CA86AFB019B0}" destId="{74617BCE-F9F9-4461-9E15-CDC028935F2F}" srcOrd="0" destOrd="0" presId="urn:microsoft.com/office/officeart/2005/8/layout/chevron2"/>
    <dgm:cxn modelId="{E2E04A80-BED7-41CC-9359-73E109A4E47C}" type="presOf" srcId="{2D634131-47E3-409B-A93F-BD7D3CC13B5D}" destId="{4BC1D07B-70AD-4032-B91C-57B9A4E60F54}" srcOrd="0" destOrd="0" presId="urn:microsoft.com/office/officeart/2005/8/layout/chevron2"/>
    <dgm:cxn modelId="{A37AE428-D91D-410E-B33C-14F296FD1DD6}" srcId="{11193920-38AA-44D0-B379-CA86AFB019B0}" destId="{71C4B760-5F56-47DC-B4D1-20C725412101}" srcOrd="0" destOrd="0" parTransId="{27B5F19E-C852-4296-A63C-A53A7813C18F}" sibTransId="{5F14A5A5-7318-4E54-902A-1B62607F2E4D}"/>
    <dgm:cxn modelId="{397B352C-5469-443C-B5ED-407FD1B16996}" type="presOf" srcId="{A9A82CE9-BE48-4E11-AE52-2B53F1144D38}" destId="{C7E0CAF4-EDEA-4B04-A525-5313EDDF9BEF}" srcOrd="0" destOrd="1" presId="urn:microsoft.com/office/officeart/2005/8/layout/chevron2"/>
    <dgm:cxn modelId="{46D7F3A8-59AC-448A-B954-74A6088D6BA5}" type="presOf" srcId="{345C44D7-BF88-4D18-AF52-DB8825B029FE}" destId="{B8C27CB2-37C9-43C5-8157-75FB0B18F1AA}" srcOrd="0" destOrd="0" presId="urn:microsoft.com/office/officeart/2005/8/layout/chevron2"/>
    <dgm:cxn modelId="{C057F16A-47AF-4E75-B486-E30751F3688D}" type="presOf" srcId="{24ABC1FD-69EB-4136-8A1B-A4BDCF237863}" destId="{50C745F6-0AEB-4615-9BB0-C8D116FE3445}" srcOrd="0" destOrd="0" presId="urn:microsoft.com/office/officeart/2005/8/layout/chevron2"/>
    <dgm:cxn modelId="{74C4B66B-8598-4843-BE8B-DD200B4E0041}" type="presOf" srcId="{F711E6CC-EFB9-4D40-8511-941778F224DB}" destId="{C7E0CAF4-EDEA-4B04-A525-5313EDDF9BEF}" srcOrd="0" destOrd="0" presId="urn:microsoft.com/office/officeart/2005/8/layout/chevron2"/>
    <dgm:cxn modelId="{F457F466-D6A2-46A8-9A52-E464A0AD3F50}" type="presOf" srcId="{8209FAC6-70AE-4C98-8622-830BF7297E13}" destId="{E94FA1FE-E909-4DB1-B6D9-0BA8833F875F}" srcOrd="0" destOrd="1" presId="urn:microsoft.com/office/officeart/2005/8/layout/chevron2"/>
    <dgm:cxn modelId="{4C2F4CDD-BC50-4D80-99BF-B2E32CA1F56E}" type="presOf" srcId="{29F8F33B-07FD-4B42-AB08-0B853E14E0AA}" destId="{56374DD7-A377-405C-8B45-737F2CE212DC}" srcOrd="0" destOrd="0" presId="urn:microsoft.com/office/officeart/2005/8/layout/chevron2"/>
    <dgm:cxn modelId="{4A14F80D-CDC3-401F-83A4-7116D502FCA0}" srcId="{2D634131-47E3-409B-A93F-BD7D3CC13B5D}" destId="{11193920-38AA-44D0-B379-CA86AFB019B0}" srcOrd="2" destOrd="0" parTransId="{C039FF30-1329-4DBB-BFE2-5D11CAD93009}" sibTransId="{D61BF7E2-0A74-4E54-802E-53721C49EAB0}"/>
    <dgm:cxn modelId="{54A33D34-7905-4436-954A-8ABB3F21420D}" srcId="{2D634131-47E3-409B-A93F-BD7D3CC13B5D}" destId="{345C44D7-BF88-4D18-AF52-DB8825B029FE}" srcOrd="0" destOrd="0" parTransId="{DD543BED-A6A7-42DE-9D5D-FF55974C91B2}" sibTransId="{17FAF36C-FB26-403A-B7DA-ABDE57CEB8B8}"/>
    <dgm:cxn modelId="{B5007024-0274-457C-A4D4-EB117A6EE0CF}" srcId="{24ABC1FD-69EB-4136-8A1B-A4BDCF237863}" destId="{29F8F33B-07FD-4B42-AB08-0B853E14E0AA}" srcOrd="0" destOrd="0" parTransId="{99E73E51-E89E-4C4D-B81E-7E4B9C9E2CC5}" sibTransId="{0836E559-9756-4CCE-BC2B-47072E7014D9}"/>
    <dgm:cxn modelId="{3212A688-3ABF-4A0A-98C1-1BAE9A712217}" type="presParOf" srcId="{4BC1D07B-70AD-4032-B91C-57B9A4E60F54}" destId="{3A9BF4E7-B25F-4BBB-BED7-69F4E8B22E5A}" srcOrd="0" destOrd="0" presId="urn:microsoft.com/office/officeart/2005/8/layout/chevron2"/>
    <dgm:cxn modelId="{CC90A755-B114-4725-8201-0368EC20CBAC}" type="presParOf" srcId="{3A9BF4E7-B25F-4BBB-BED7-69F4E8B22E5A}" destId="{B8C27CB2-37C9-43C5-8157-75FB0B18F1AA}" srcOrd="0" destOrd="0" presId="urn:microsoft.com/office/officeart/2005/8/layout/chevron2"/>
    <dgm:cxn modelId="{E4FA09D4-3382-4D88-A53E-1B134144F1F5}" type="presParOf" srcId="{3A9BF4E7-B25F-4BBB-BED7-69F4E8B22E5A}" destId="{C7E0CAF4-EDEA-4B04-A525-5313EDDF9BEF}" srcOrd="1" destOrd="0" presId="urn:microsoft.com/office/officeart/2005/8/layout/chevron2"/>
    <dgm:cxn modelId="{C3971242-51B9-42C2-8EDE-3FE63316266E}" type="presParOf" srcId="{4BC1D07B-70AD-4032-B91C-57B9A4E60F54}" destId="{E2CD77F1-8891-43B2-96C2-44ABE3667806}" srcOrd="1" destOrd="0" presId="urn:microsoft.com/office/officeart/2005/8/layout/chevron2"/>
    <dgm:cxn modelId="{8629F21E-0757-4F5B-A2E3-CDB003C5F7FE}" type="presParOf" srcId="{4BC1D07B-70AD-4032-B91C-57B9A4E60F54}" destId="{0B967EBE-DD51-4C11-B260-5DDC64EAB566}" srcOrd="2" destOrd="0" presId="urn:microsoft.com/office/officeart/2005/8/layout/chevron2"/>
    <dgm:cxn modelId="{6E305891-8DE3-4181-963D-DD1123BE9A10}" type="presParOf" srcId="{0B967EBE-DD51-4C11-B260-5DDC64EAB566}" destId="{50C745F6-0AEB-4615-9BB0-C8D116FE3445}" srcOrd="0" destOrd="0" presId="urn:microsoft.com/office/officeart/2005/8/layout/chevron2"/>
    <dgm:cxn modelId="{4B69DB4F-8527-4B56-AAD9-EF11FB2CAE22}" type="presParOf" srcId="{0B967EBE-DD51-4C11-B260-5DDC64EAB566}" destId="{56374DD7-A377-405C-8B45-737F2CE212DC}" srcOrd="1" destOrd="0" presId="urn:microsoft.com/office/officeart/2005/8/layout/chevron2"/>
    <dgm:cxn modelId="{EA834D95-B683-4BF8-9182-DDD5602F450D}" type="presParOf" srcId="{4BC1D07B-70AD-4032-B91C-57B9A4E60F54}" destId="{C6A69078-4C69-4FB5-80C9-89AE65E7E1F5}" srcOrd="3" destOrd="0" presId="urn:microsoft.com/office/officeart/2005/8/layout/chevron2"/>
    <dgm:cxn modelId="{D16ADD85-CAAA-4EE6-8E01-72CABB44570B}" type="presParOf" srcId="{4BC1D07B-70AD-4032-B91C-57B9A4E60F54}" destId="{BE8F1D04-2C4C-4D3D-AAF6-849F5DADB8E3}" srcOrd="4" destOrd="0" presId="urn:microsoft.com/office/officeart/2005/8/layout/chevron2"/>
    <dgm:cxn modelId="{2E0B7151-6E8C-4D55-A649-183ECDE92929}" type="presParOf" srcId="{BE8F1D04-2C4C-4D3D-AAF6-849F5DADB8E3}" destId="{74617BCE-F9F9-4461-9E15-CDC028935F2F}" srcOrd="0" destOrd="0" presId="urn:microsoft.com/office/officeart/2005/8/layout/chevron2"/>
    <dgm:cxn modelId="{5D4990EA-3D28-495C-833D-D82CFF35C0B9}" type="presParOf" srcId="{BE8F1D04-2C4C-4D3D-AAF6-849F5DADB8E3}" destId="{E94FA1FE-E909-4DB1-B6D9-0BA8833F875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687A9-9954-414F-A262-28A5256C9107}">
      <dsp:nvSpPr>
        <dsp:cNvPr id="0" name=""/>
        <dsp:cNvSpPr/>
      </dsp:nvSpPr>
      <dsp:spPr>
        <a:xfrm>
          <a:off x="6456084" y="3262482"/>
          <a:ext cx="91440" cy="6077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770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014404-06AE-466B-B539-7E918D7BA197}">
      <dsp:nvSpPr>
        <dsp:cNvPr id="0" name=""/>
        <dsp:cNvSpPr/>
      </dsp:nvSpPr>
      <dsp:spPr>
        <a:xfrm>
          <a:off x="4586386" y="1327910"/>
          <a:ext cx="1915417" cy="607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136"/>
              </a:lnTo>
              <a:lnTo>
                <a:pt x="1915417" y="414136"/>
              </a:lnTo>
              <a:lnTo>
                <a:pt x="1915417" y="60770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48B01C-2612-4931-9C49-3CCA3DE0A134}">
      <dsp:nvSpPr>
        <dsp:cNvPr id="0" name=""/>
        <dsp:cNvSpPr/>
      </dsp:nvSpPr>
      <dsp:spPr>
        <a:xfrm>
          <a:off x="2670968" y="3262482"/>
          <a:ext cx="1276945" cy="607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136"/>
              </a:lnTo>
              <a:lnTo>
                <a:pt x="1276945" y="414136"/>
              </a:lnTo>
              <a:lnTo>
                <a:pt x="1276945" y="60770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3C8C2-6DC3-4A87-9AB6-579FB6460FBC}">
      <dsp:nvSpPr>
        <dsp:cNvPr id="0" name=""/>
        <dsp:cNvSpPr/>
      </dsp:nvSpPr>
      <dsp:spPr>
        <a:xfrm>
          <a:off x="1394023" y="3262482"/>
          <a:ext cx="1276945" cy="607709"/>
        </a:xfrm>
        <a:custGeom>
          <a:avLst/>
          <a:gdLst/>
          <a:ahLst/>
          <a:cxnLst/>
          <a:rect l="0" t="0" r="0" b="0"/>
          <a:pathLst>
            <a:path>
              <a:moveTo>
                <a:pt x="1276945" y="0"/>
              </a:moveTo>
              <a:lnTo>
                <a:pt x="1276945" y="414136"/>
              </a:lnTo>
              <a:lnTo>
                <a:pt x="0" y="414136"/>
              </a:lnTo>
              <a:lnTo>
                <a:pt x="0" y="60770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D5548-3902-4BCA-8F24-CD724720EB2B}">
      <dsp:nvSpPr>
        <dsp:cNvPr id="0" name=""/>
        <dsp:cNvSpPr/>
      </dsp:nvSpPr>
      <dsp:spPr>
        <a:xfrm>
          <a:off x="2670968" y="1327910"/>
          <a:ext cx="1915417" cy="607709"/>
        </a:xfrm>
        <a:custGeom>
          <a:avLst/>
          <a:gdLst/>
          <a:ahLst/>
          <a:cxnLst/>
          <a:rect l="0" t="0" r="0" b="0"/>
          <a:pathLst>
            <a:path>
              <a:moveTo>
                <a:pt x="1915417" y="0"/>
              </a:moveTo>
              <a:lnTo>
                <a:pt x="1915417" y="414136"/>
              </a:lnTo>
              <a:lnTo>
                <a:pt x="0" y="414136"/>
              </a:lnTo>
              <a:lnTo>
                <a:pt x="0" y="60770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14547A-6365-47D4-B872-5E7C1599050E}">
      <dsp:nvSpPr>
        <dsp:cNvPr id="0" name=""/>
        <dsp:cNvSpPr/>
      </dsp:nvSpPr>
      <dsp:spPr>
        <a:xfrm>
          <a:off x="3541613" y="1048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8B14E-D06A-404F-814E-293713BFED81}">
      <dsp:nvSpPr>
        <dsp:cNvPr id="0" name=""/>
        <dsp:cNvSpPr/>
      </dsp:nvSpPr>
      <dsp:spPr>
        <a:xfrm>
          <a:off x="3773785" y="221611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圖形</a:t>
          </a:r>
          <a:endParaRPr lang="zh-HK" altLang="en-US" sz="3400" kern="1200" dirty="0"/>
        </a:p>
      </dsp:txBody>
      <dsp:txXfrm>
        <a:off x="3812647" y="260473"/>
        <a:ext cx="2011822" cy="1249138"/>
      </dsp:txXfrm>
    </dsp:sp>
    <dsp:sp modelId="{4A7064C6-3156-4482-B175-0ACD29EF42B5}">
      <dsp:nvSpPr>
        <dsp:cNvPr id="0" name=""/>
        <dsp:cNvSpPr/>
      </dsp:nvSpPr>
      <dsp:spPr>
        <a:xfrm>
          <a:off x="1626195" y="1935620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82E018-9336-4445-9451-C0E70EA57C8A}">
      <dsp:nvSpPr>
        <dsp:cNvPr id="0" name=""/>
        <dsp:cNvSpPr/>
      </dsp:nvSpPr>
      <dsp:spPr>
        <a:xfrm>
          <a:off x="1858367" y="2156184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0" kern="1200" dirty="0" smtClean="0"/>
            <a:t>點陣圖</a:t>
          </a:r>
          <a:endParaRPr lang="zh-HK" altLang="en-US" sz="3400" kern="1200" dirty="0" smtClean="0"/>
        </a:p>
      </dsp:txBody>
      <dsp:txXfrm>
        <a:off x="1897229" y="2195046"/>
        <a:ext cx="2011822" cy="1249138"/>
      </dsp:txXfrm>
    </dsp:sp>
    <dsp:sp modelId="{DC03F8DF-045A-4555-A5A3-7EDC9AEEE2BF}">
      <dsp:nvSpPr>
        <dsp:cNvPr id="0" name=""/>
        <dsp:cNvSpPr/>
      </dsp:nvSpPr>
      <dsp:spPr>
        <a:xfrm>
          <a:off x="349250" y="3870192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3FD28-BF5E-483F-BF04-C01E43289CBD}">
      <dsp:nvSpPr>
        <dsp:cNvPr id="0" name=""/>
        <dsp:cNvSpPr/>
      </dsp:nvSpPr>
      <dsp:spPr>
        <a:xfrm>
          <a:off x="581421" y="4090756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色深</a:t>
          </a:r>
          <a:endParaRPr lang="zh-HK" altLang="en-US" sz="3400" kern="1200" dirty="0" smtClean="0"/>
        </a:p>
      </dsp:txBody>
      <dsp:txXfrm>
        <a:off x="620283" y="4129618"/>
        <a:ext cx="2011822" cy="1249138"/>
      </dsp:txXfrm>
    </dsp:sp>
    <dsp:sp modelId="{8749551A-78F4-4D6B-94F4-C970D69C54D8}">
      <dsp:nvSpPr>
        <dsp:cNvPr id="0" name=""/>
        <dsp:cNvSpPr/>
      </dsp:nvSpPr>
      <dsp:spPr>
        <a:xfrm>
          <a:off x="2903140" y="3870192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EC4AF6-1EE2-45F8-B7BC-1E2EEEDBDB28}">
      <dsp:nvSpPr>
        <dsp:cNvPr id="0" name=""/>
        <dsp:cNvSpPr/>
      </dsp:nvSpPr>
      <dsp:spPr>
        <a:xfrm>
          <a:off x="3135312" y="4090756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>
              <a:solidFill>
                <a:srgbClr val="EFF5FB"/>
              </a:solidFill>
            </a:rPr>
            <a:t>解像度</a:t>
          </a:r>
          <a:endParaRPr lang="zh-HK" altLang="en-US" sz="3400" kern="1200" dirty="0" smtClean="0">
            <a:solidFill>
              <a:srgbClr val="EFF5FB"/>
            </a:solidFill>
          </a:endParaRPr>
        </a:p>
      </dsp:txBody>
      <dsp:txXfrm>
        <a:off x="3174174" y="4129618"/>
        <a:ext cx="2011822" cy="1249138"/>
      </dsp:txXfrm>
    </dsp:sp>
    <dsp:sp modelId="{8CF574A0-0F9B-4CE6-A3C2-A936EF27ACD7}">
      <dsp:nvSpPr>
        <dsp:cNvPr id="0" name=""/>
        <dsp:cNvSpPr/>
      </dsp:nvSpPr>
      <dsp:spPr>
        <a:xfrm>
          <a:off x="5457031" y="1935620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94CBBF-4E8C-41F1-BC8D-0DA6FC73661C}">
      <dsp:nvSpPr>
        <dsp:cNvPr id="0" name=""/>
        <dsp:cNvSpPr/>
      </dsp:nvSpPr>
      <dsp:spPr>
        <a:xfrm>
          <a:off x="5689203" y="2156184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0" kern="1200" dirty="0" smtClean="0"/>
            <a:t>向量圖形</a:t>
          </a:r>
          <a:endParaRPr lang="zh-HK" altLang="en-US" sz="3400" kern="1200" dirty="0" smtClean="0"/>
        </a:p>
      </dsp:txBody>
      <dsp:txXfrm>
        <a:off x="5728065" y="2195046"/>
        <a:ext cx="2011822" cy="1249138"/>
      </dsp:txXfrm>
    </dsp:sp>
    <dsp:sp modelId="{9D789D09-B2FB-4DAB-86BD-0E9E374188B9}">
      <dsp:nvSpPr>
        <dsp:cNvPr id="0" name=""/>
        <dsp:cNvSpPr/>
      </dsp:nvSpPr>
      <dsp:spPr>
        <a:xfrm>
          <a:off x="5457031" y="3870192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2A0E5-6974-4B32-BBE9-FB06D55A358B}">
      <dsp:nvSpPr>
        <dsp:cNvPr id="0" name=""/>
        <dsp:cNvSpPr/>
      </dsp:nvSpPr>
      <dsp:spPr>
        <a:xfrm>
          <a:off x="5689203" y="4090756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0" kern="1200" dirty="0" smtClean="0">
              <a:solidFill>
                <a:schemeClr val="tx1"/>
              </a:solidFill>
            </a:rPr>
            <a:t>數學公式</a:t>
          </a:r>
          <a:endParaRPr lang="zh-HK" altLang="en-US" sz="3400" b="0" kern="1200" dirty="0" smtClean="0"/>
        </a:p>
      </dsp:txBody>
      <dsp:txXfrm>
        <a:off x="5728065" y="4129618"/>
        <a:ext cx="2011822" cy="1249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698F1-6E38-4B21-9DFD-2C8B21B55AD8}">
      <dsp:nvSpPr>
        <dsp:cNvPr id="0" name=""/>
        <dsp:cNvSpPr/>
      </dsp:nvSpPr>
      <dsp:spPr>
        <a:xfrm>
          <a:off x="2015" y="0"/>
          <a:ext cx="3136329" cy="3317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1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kern="1200" dirty="0" smtClean="0"/>
            <a:t>顯示</a:t>
          </a:r>
          <a:endParaRPr lang="zh-HK" altLang="en-US" sz="2200" kern="1200" dirty="0"/>
        </a:p>
      </dsp:txBody>
      <dsp:txXfrm>
        <a:off x="2015" y="1327150"/>
        <a:ext cx="3136329" cy="1327150"/>
      </dsp:txXfrm>
    </dsp:sp>
    <dsp:sp modelId="{89E86434-AC0C-4D24-911E-6362BA0C1F37}">
      <dsp:nvSpPr>
        <dsp:cNvPr id="0" name=""/>
        <dsp:cNvSpPr/>
      </dsp:nvSpPr>
      <dsp:spPr>
        <a:xfrm>
          <a:off x="1017754" y="199072"/>
          <a:ext cx="1104852" cy="110485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B4FE53-EC4B-423D-BB83-85916538F6B1}">
      <dsp:nvSpPr>
        <dsp:cNvPr id="0" name=""/>
        <dsp:cNvSpPr/>
      </dsp:nvSpPr>
      <dsp:spPr>
        <a:xfrm>
          <a:off x="3232435" y="0"/>
          <a:ext cx="3136329" cy="3317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1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kern="1200" dirty="0" smtClean="0"/>
            <a:t>處理</a:t>
          </a:r>
          <a:endParaRPr lang="zh-HK" altLang="en-US" sz="2200" kern="1200" dirty="0"/>
        </a:p>
      </dsp:txBody>
      <dsp:txXfrm>
        <a:off x="3232435" y="1327150"/>
        <a:ext cx="3136329" cy="1327150"/>
      </dsp:txXfrm>
    </dsp:sp>
    <dsp:sp modelId="{03678BA9-4408-46F5-AD67-D11360911B1F}">
      <dsp:nvSpPr>
        <dsp:cNvPr id="0" name=""/>
        <dsp:cNvSpPr/>
      </dsp:nvSpPr>
      <dsp:spPr>
        <a:xfrm>
          <a:off x="4248173" y="199072"/>
          <a:ext cx="1104852" cy="110485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248B4-CD04-4F96-B567-A3060804F2D7}">
      <dsp:nvSpPr>
        <dsp:cNvPr id="0" name=""/>
        <dsp:cNvSpPr/>
      </dsp:nvSpPr>
      <dsp:spPr>
        <a:xfrm>
          <a:off x="6462854" y="0"/>
          <a:ext cx="3136329" cy="3317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1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kern="1200" dirty="0" smtClean="0"/>
            <a:t>儲存</a:t>
          </a:r>
          <a:endParaRPr lang="zh-HK" altLang="en-US" sz="2200" kern="1200" dirty="0"/>
        </a:p>
      </dsp:txBody>
      <dsp:txXfrm>
        <a:off x="6462854" y="1327150"/>
        <a:ext cx="3136329" cy="1327150"/>
      </dsp:txXfrm>
    </dsp:sp>
    <dsp:sp modelId="{140CCEAF-F9C7-449B-972E-16228BE33B1F}">
      <dsp:nvSpPr>
        <dsp:cNvPr id="0" name=""/>
        <dsp:cNvSpPr/>
      </dsp:nvSpPr>
      <dsp:spPr>
        <a:xfrm>
          <a:off x="7478593" y="199072"/>
          <a:ext cx="1104852" cy="110485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D6DEFF-27C7-4DAC-81F4-974A4F9994D2}">
      <dsp:nvSpPr>
        <dsp:cNvPr id="0" name=""/>
        <dsp:cNvSpPr/>
      </dsp:nvSpPr>
      <dsp:spPr>
        <a:xfrm>
          <a:off x="384047" y="2654300"/>
          <a:ext cx="8833104" cy="49768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27CB2-37C9-43C5-8157-75FB0B18F1AA}">
      <dsp:nvSpPr>
        <dsp:cNvPr id="0" name=""/>
        <dsp:cNvSpPr/>
      </dsp:nvSpPr>
      <dsp:spPr>
        <a:xfrm rot="5400000">
          <a:off x="183226" y="-116975"/>
          <a:ext cx="1203701" cy="14401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solidFill>
                <a:schemeClr val="tx1"/>
              </a:solidFill>
            </a:rPr>
            <a:t>離散化</a:t>
          </a:r>
          <a:endParaRPr lang="zh-HK" altLang="en-US" sz="3200" kern="1200" dirty="0">
            <a:solidFill>
              <a:schemeClr val="tx1"/>
            </a:solidFill>
          </a:endParaRPr>
        </a:p>
      </dsp:txBody>
      <dsp:txXfrm rot="-5400000">
        <a:off x="64977" y="1274"/>
        <a:ext cx="1440199" cy="1203701"/>
      </dsp:txXfrm>
    </dsp:sp>
    <dsp:sp modelId="{C7E0CAF4-EDEA-4B04-A525-5313EDDF9BEF}">
      <dsp:nvSpPr>
        <dsp:cNvPr id="0" name=""/>
        <dsp:cNvSpPr/>
      </dsp:nvSpPr>
      <dsp:spPr>
        <a:xfrm rot="5400000">
          <a:off x="5150439" y="-3483287"/>
          <a:ext cx="782406" cy="79137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0" i="0" kern="1200" dirty="0" smtClean="0"/>
            <a:t>把無限空間中有限的個體映射到有限的空間中去</a:t>
          </a:r>
          <a:endParaRPr lang="zh-HK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b="0" i="0" kern="1200" dirty="0" smtClean="0"/>
            <a:t>連續</a:t>
          </a:r>
          <a:r>
            <a:rPr lang="zh-TW" altLang="en-US" sz="2000" b="0" i="0" kern="1200" dirty="0" smtClean="0"/>
            <a:t>的</a:t>
          </a:r>
          <a:r>
            <a:rPr lang="zh-CN" altLang="en-US" sz="2000" b="0" i="0" kern="1200" dirty="0" smtClean="0"/>
            <a:t>資料切分為若干</a:t>
          </a:r>
          <a:r>
            <a:rPr lang="zh-TW" altLang="en-US" sz="2000" b="0" i="0" kern="1200" dirty="0" smtClean="0"/>
            <a:t>份</a:t>
          </a:r>
          <a:endParaRPr lang="zh-HK" altLang="en-US" sz="2000" kern="1200" dirty="0"/>
        </a:p>
      </dsp:txBody>
      <dsp:txXfrm rot="-5400000">
        <a:off x="1584767" y="120579"/>
        <a:ext cx="7875557" cy="706018"/>
      </dsp:txXfrm>
    </dsp:sp>
    <dsp:sp modelId="{50C745F6-0AEB-4615-9BB0-C8D116FE3445}">
      <dsp:nvSpPr>
        <dsp:cNvPr id="0" name=""/>
        <dsp:cNvSpPr/>
      </dsp:nvSpPr>
      <dsp:spPr>
        <a:xfrm rot="5400000">
          <a:off x="183226" y="938837"/>
          <a:ext cx="1203701" cy="14401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>
              <a:solidFill>
                <a:schemeClr val="tx1"/>
              </a:solidFill>
            </a:rPr>
            <a:t>取樣</a:t>
          </a:r>
          <a:endParaRPr lang="zh-HK" altLang="en-US" sz="3100" kern="1200" dirty="0">
            <a:solidFill>
              <a:schemeClr val="tx1"/>
            </a:solidFill>
          </a:endParaRPr>
        </a:p>
      </dsp:txBody>
      <dsp:txXfrm rot="-5400000">
        <a:off x="64977" y="1057086"/>
        <a:ext cx="1440199" cy="1203701"/>
      </dsp:txXfrm>
    </dsp:sp>
    <dsp:sp modelId="{56374DD7-A377-405C-8B45-737F2CE212DC}">
      <dsp:nvSpPr>
        <dsp:cNvPr id="0" name=""/>
        <dsp:cNvSpPr/>
      </dsp:nvSpPr>
      <dsp:spPr>
        <a:xfrm rot="5400000">
          <a:off x="5178723" y="-2518005"/>
          <a:ext cx="782406" cy="79325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0" kern="1200" dirty="0" smtClean="0">
              <a:solidFill>
                <a:srgbClr val="000000"/>
              </a:solidFill>
            </a:rPr>
            <a:t>取樣是在每個指定時段內，從連續的模擬信號中取得離散樣本數據的過程。</a:t>
          </a:r>
          <a:r>
            <a:rPr lang="en-US" altLang="en-US" sz="2000" b="0" kern="1200" dirty="0" smtClean="0">
              <a:solidFill>
                <a:srgbClr val="000000"/>
              </a:solidFill>
            </a:rPr>
            <a:t> </a:t>
          </a:r>
          <a:endParaRPr lang="zh-HK" altLang="en-US" sz="2000" kern="1200" dirty="0"/>
        </a:p>
      </dsp:txBody>
      <dsp:txXfrm rot="-5400000">
        <a:off x="1603631" y="1095281"/>
        <a:ext cx="7894396" cy="706018"/>
      </dsp:txXfrm>
    </dsp:sp>
    <dsp:sp modelId="{74617BCE-F9F9-4461-9E15-CDC028935F2F}">
      <dsp:nvSpPr>
        <dsp:cNvPr id="0" name=""/>
        <dsp:cNvSpPr/>
      </dsp:nvSpPr>
      <dsp:spPr>
        <a:xfrm rot="5400000">
          <a:off x="183226" y="1994651"/>
          <a:ext cx="1203701" cy="14401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solidFill>
                <a:schemeClr val="tx1"/>
              </a:solidFill>
            </a:rPr>
            <a:t>數值化</a:t>
          </a:r>
          <a:endParaRPr lang="zh-HK" altLang="en-US" sz="3000" kern="1200" dirty="0">
            <a:solidFill>
              <a:schemeClr val="tx1"/>
            </a:solidFill>
          </a:endParaRPr>
        </a:p>
      </dsp:txBody>
      <dsp:txXfrm rot="-5400000">
        <a:off x="64977" y="2112900"/>
        <a:ext cx="1440199" cy="1203701"/>
      </dsp:txXfrm>
    </dsp:sp>
    <dsp:sp modelId="{E94FA1FE-E909-4DB1-B6D9-0BA8833F875F}">
      <dsp:nvSpPr>
        <dsp:cNvPr id="0" name=""/>
        <dsp:cNvSpPr/>
      </dsp:nvSpPr>
      <dsp:spPr>
        <a:xfrm rot="5400000">
          <a:off x="5173478" y="-1418385"/>
          <a:ext cx="782406" cy="78844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0" kern="1200" smtClean="0">
              <a:solidFill>
                <a:srgbClr val="000000"/>
              </a:solidFill>
            </a:rPr>
            <a:t>數值化是將每一個取樣數據轉換成預定等級的數碼數據。</a:t>
          </a:r>
          <a:endParaRPr lang="zh-HK" alt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0" kern="1200" smtClean="0">
              <a:solidFill>
                <a:srgbClr val="000000"/>
              </a:solidFill>
            </a:rPr>
            <a:t>這些數據通常以二進制數字來代表。</a:t>
          </a:r>
          <a:endParaRPr lang="en-US" altLang="en-US" sz="2000" b="0" kern="1200" dirty="0">
            <a:solidFill>
              <a:srgbClr val="000000"/>
            </a:solidFill>
          </a:endParaRPr>
        </a:p>
      </dsp:txBody>
      <dsp:txXfrm rot="-5400000">
        <a:off x="1622436" y="2170851"/>
        <a:ext cx="7846296" cy="706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9992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EFEA6-105B-424F-BA95-C518D44AB093}" type="datetimeFigureOut">
              <a:rPr lang="zh-HK" altLang="en-US" smtClean="0"/>
              <a:t>17/10/2017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9992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76A3A-9E79-4993-9530-8898D99A24F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8950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7A41989-FFC3-4BFB-AED8-3971CA7877E8}" type="datetimeFigureOut">
              <a:rPr lang="zh-HK" altLang="en-US" smtClean="0"/>
              <a:t>17/10/2017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10EB08F-728D-4B1B-A77A-9383A7609384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704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1989-FFC3-4BFB-AED8-3971CA7877E8}" type="datetimeFigureOut">
              <a:rPr lang="zh-HK" altLang="en-US" smtClean="0"/>
              <a:t>17/10/2017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B08F-728D-4B1B-A77A-9383A760938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31864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1989-FFC3-4BFB-AED8-3971CA7877E8}" type="datetimeFigureOut">
              <a:rPr lang="zh-HK" altLang="en-US" smtClean="0"/>
              <a:t>17/10/2017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B08F-728D-4B1B-A77A-9383A7609384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547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1989-FFC3-4BFB-AED8-3971CA7877E8}" type="datetimeFigureOut">
              <a:rPr lang="zh-HK" altLang="en-US" smtClean="0"/>
              <a:t>17/10/2017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B08F-728D-4B1B-A77A-9383A7609384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160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1989-FFC3-4BFB-AED8-3971CA7877E8}" type="datetimeFigureOut">
              <a:rPr lang="zh-HK" altLang="en-US" smtClean="0"/>
              <a:t>17/10/2017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B08F-728D-4B1B-A77A-9383A760938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57711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1989-FFC3-4BFB-AED8-3971CA7877E8}" type="datetimeFigureOut">
              <a:rPr lang="zh-HK" altLang="en-US" smtClean="0"/>
              <a:t>17/10/2017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B08F-728D-4B1B-A77A-9383A7609384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953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1989-FFC3-4BFB-AED8-3971CA7877E8}" type="datetimeFigureOut">
              <a:rPr lang="zh-HK" altLang="en-US" smtClean="0"/>
              <a:t>17/10/2017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B08F-728D-4B1B-A77A-9383A7609384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248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1989-FFC3-4BFB-AED8-3971CA7877E8}" type="datetimeFigureOut">
              <a:rPr lang="zh-HK" altLang="en-US" smtClean="0"/>
              <a:t>17/10/2017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B08F-728D-4B1B-A77A-9383A7609384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271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1989-FFC3-4BFB-AED8-3971CA7877E8}" type="datetimeFigureOut">
              <a:rPr lang="zh-HK" altLang="en-US" smtClean="0"/>
              <a:t>17/10/2017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B08F-728D-4B1B-A77A-9383A7609384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42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1989-FFC3-4BFB-AED8-3971CA7877E8}" type="datetimeFigureOut">
              <a:rPr lang="zh-HK" altLang="en-US" smtClean="0"/>
              <a:t>17/10/2017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B08F-728D-4B1B-A77A-9383A760938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9414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1989-FFC3-4BFB-AED8-3971CA7877E8}" type="datetimeFigureOut">
              <a:rPr lang="zh-HK" altLang="en-US" smtClean="0"/>
              <a:t>17/10/2017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B08F-728D-4B1B-A77A-9383A7609384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262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1989-FFC3-4BFB-AED8-3971CA7877E8}" type="datetimeFigureOut">
              <a:rPr lang="zh-HK" altLang="en-US" smtClean="0"/>
              <a:t>17/10/2017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B08F-728D-4B1B-A77A-9383A760938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81053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1989-FFC3-4BFB-AED8-3971CA7877E8}" type="datetimeFigureOut">
              <a:rPr lang="zh-HK" altLang="en-US" smtClean="0"/>
              <a:t>17/10/2017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B08F-728D-4B1B-A77A-9383A7609384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197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1989-FFC3-4BFB-AED8-3971CA7877E8}" type="datetimeFigureOut">
              <a:rPr lang="zh-HK" altLang="en-US" smtClean="0"/>
              <a:t>17/10/2017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B08F-728D-4B1B-A77A-9383A7609384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763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1989-FFC3-4BFB-AED8-3971CA7877E8}" type="datetimeFigureOut">
              <a:rPr lang="zh-HK" altLang="en-US" smtClean="0"/>
              <a:t>17/10/2017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B08F-728D-4B1B-A77A-9383A760938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37732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1989-FFC3-4BFB-AED8-3971CA7877E8}" type="datetimeFigureOut">
              <a:rPr lang="zh-HK" altLang="en-US" smtClean="0"/>
              <a:t>17/10/2017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B08F-728D-4B1B-A77A-9383A7609384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67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1989-FFC3-4BFB-AED8-3971CA7877E8}" type="datetimeFigureOut">
              <a:rPr lang="zh-HK" altLang="en-US" smtClean="0"/>
              <a:t>17/10/2017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B08F-728D-4B1B-A77A-9383A760938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20251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7A41989-FFC3-4BFB-AED8-3971CA7877E8}" type="datetimeFigureOut">
              <a:rPr lang="zh-HK" altLang="en-US" smtClean="0"/>
              <a:t>17/10/2017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0EB08F-728D-4B1B-A77A-9383A760938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7932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多媒體元素及數碼化</a:t>
            </a:r>
            <a:r>
              <a:rPr lang="en-US" altLang="zh-TW" smtClean="0"/>
              <a:t>4.2.(a)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6110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	</a:t>
            </a:r>
            <a:r>
              <a:rPr lang="zh-TW" altLang="zh-HK" dirty="0" smtClean="0"/>
              <a:t>視像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1" y="2487827"/>
            <a:ext cx="9601196" cy="369878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altLang="zh-HK" dirty="0" err="1" smtClean="0"/>
              <a:t>i</a:t>
            </a:r>
            <a:r>
              <a:rPr lang="en-US" altLang="zh-HK" dirty="0"/>
              <a:t>)	</a:t>
            </a:r>
            <a:r>
              <a:rPr lang="zh-TW" altLang="zh-HK" sz="3500" dirty="0"/>
              <a:t>框架速率</a:t>
            </a:r>
            <a:r>
              <a:rPr lang="en-US" altLang="zh-HK" sz="3500" dirty="0"/>
              <a:t>(</a:t>
            </a:r>
            <a:r>
              <a:rPr lang="zh-TW" altLang="zh-HK" sz="3500" dirty="0"/>
              <a:t>框速率　／　幀速率</a:t>
            </a:r>
            <a:r>
              <a:rPr lang="en-US" altLang="zh-HK" sz="3500" dirty="0"/>
              <a:t>  )</a:t>
            </a:r>
            <a:endParaRPr lang="zh-TW" altLang="zh-HK" sz="3500" b="1" u="sng" dirty="0"/>
          </a:p>
          <a:p>
            <a:pPr marL="0" indent="0">
              <a:buNone/>
            </a:pPr>
            <a:r>
              <a:rPr lang="en-US" altLang="zh-HK" sz="3500" dirty="0"/>
              <a:t>	</a:t>
            </a:r>
            <a:r>
              <a:rPr lang="zh-TW" altLang="zh-HK" sz="3500" dirty="0" smtClean="0"/>
              <a:t>框架</a:t>
            </a:r>
            <a:r>
              <a:rPr lang="zh-TW" altLang="zh-HK" sz="3500" dirty="0"/>
              <a:t>速率是每秒顯示多少</a:t>
            </a:r>
            <a:r>
              <a:rPr lang="en-US" altLang="zh-HK" sz="3500" dirty="0"/>
              <a:t>__</a:t>
            </a:r>
            <a:r>
              <a:rPr lang="zh-TW" altLang="zh-HK" sz="3500" dirty="0"/>
              <a:t>靜態圖片</a:t>
            </a:r>
            <a:r>
              <a:rPr lang="en-US" altLang="zh-HK" sz="3500" dirty="0"/>
              <a:t>______</a:t>
            </a:r>
            <a:r>
              <a:rPr lang="zh-TW" altLang="zh-HK" sz="3500" dirty="0"/>
              <a:t>。單位是</a:t>
            </a:r>
            <a:r>
              <a:rPr lang="zh-TW" altLang="zh-HK" sz="3500" u="sng" dirty="0"/>
              <a:t>框架／秒</a:t>
            </a:r>
            <a:r>
              <a:rPr lang="en-US" altLang="zh-HK" sz="3500" u="sng" dirty="0"/>
              <a:t> fps</a:t>
            </a:r>
            <a:endParaRPr lang="zh-TW" altLang="zh-HK" sz="3500" b="1" u="sng" dirty="0"/>
          </a:p>
          <a:p>
            <a:pPr marL="0" indent="0">
              <a:buNone/>
            </a:pPr>
            <a:r>
              <a:rPr lang="en-US" altLang="zh-HK" sz="3500" dirty="0" smtClean="0"/>
              <a:t>ii</a:t>
            </a:r>
            <a:r>
              <a:rPr lang="en-US" altLang="zh-HK" sz="3500" dirty="0"/>
              <a:t>)	</a:t>
            </a:r>
            <a:r>
              <a:rPr lang="zh-TW" altLang="zh-HK" sz="3500" dirty="0"/>
              <a:t>框架大小</a:t>
            </a:r>
            <a:r>
              <a:rPr lang="en-US" altLang="zh-HK" sz="3500" dirty="0"/>
              <a:t>(  </a:t>
            </a:r>
            <a:r>
              <a:rPr lang="zh-TW" altLang="zh-HK" sz="3500" dirty="0"/>
              <a:t>解像度 </a:t>
            </a:r>
            <a:r>
              <a:rPr lang="en-US" altLang="zh-HK" sz="3500" dirty="0"/>
              <a:t>resolution )</a:t>
            </a:r>
            <a:endParaRPr lang="zh-TW" altLang="zh-HK" sz="3500" b="1" u="sng" dirty="0"/>
          </a:p>
          <a:p>
            <a:pPr marL="0" indent="0">
              <a:buNone/>
            </a:pPr>
            <a:r>
              <a:rPr lang="en-US" altLang="zh-HK" sz="3500" dirty="0" smtClean="0"/>
              <a:t>	</a:t>
            </a:r>
            <a:r>
              <a:rPr lang="zh-TW" altLang="zh-HK" sz="3500" dirty="0" smtClean="0"/>
              <a:t>框架大小即是框架的</a:t>
            </a:r>
            <a:r>
              <a:rPr lang="en-US" altLang="zh-HK" sz="3500" dirty="0" smtClean="0"/>
              <a:t> ______</a:t>
            </a:r>
            <a:r>
              <a:rPr lang="zh-TW" altLang="zh-HK" sz="3500" dirty="0" smtClean="0"/>
              <a:t>解像度</a:t>
            </a:r>
            <a:r>
              <a:rPr lang="en-US" altLang="zh-HK" sz="3500" dirty="0" smtClean="0"/>
              <a:t>_____</a:t>
            </a:r>
            <a:r>
              <a:rPr lang="zh-TW" altLang="zh-HK" sz="3500" dirty="0" smtClean="0"/>
              <a:t>。例如：</a:t>
            </a:r>
            <a:r>
              <a:rPr lang="en-US" altLang="zh-HK" sz="3500" dirty="0" smtClean="0"/>
              <a:t>320 x 240</a:t>
            </a:r>
            <a:endParaRPr lang="zh-TW" altLang="zh-HK" sz="3500" b="1" u="sng" dirty="0" smtClean="0"/>
          </a:p>
          <a:p>
            <a:pPr marL="0" indent="0">
              <a:buNone/>
            </a:pPr>
            <a:r>
              <a:rPr lang="en-US" altLang="zh-HK" sz="3500" dirty="0" smtClean="0"/>
              <a:t>iii)	</a:t>
            </a:r>
            <a:r>
              <a:rPr lang="zh-TW" altLang="zh-HK" sz="3500" dirty="0" smtClean="0"/>
              <a:t>闊高比</a:t>
            </a:r>
            <a:endParaRPr lang="zh-TW" altLang="zh-HK" sz="3500" b="1" u="sng" dirty="0" smtClean="0"/>
          </a:p>
          <a:p>
            <a:pPr marL="0" indent="0">
              <a:buNone/>
            </a:pPr>
            <a:r>
              <a:rPr lang="en-US" altLang="zh-HK" sz="3500" dirty="0"/>
              <a:t>	</a:t>
            </a:r>
            <a:r>
              <a:rPr lang="zh-TW" altLang="zh-HK" sz="3500" dirty="0" smtClean="0"/>
              <a:t>闊</a:t>
            </a:r>
            <a:r>
              <a:rPr lang="zh-TW" altLang="zh-HK" sz="3500" dirty="0"/>
              <a:t>高比是框架的闊和高的</a:t>
            </a:r>
            <a:r>
              <a:rPr lang="en-US" altLang="zh-HK" sz="3500" dirty="0"/>
              <a:t>__</a:t>
            </a:r>
            <a:r>
              <a:rPr lang="zh-TW" altLang="zh-HK" sz="3500" dirty="0"/>
              <a:t>比率</a:t>
            </a:r>
            <a:r>
              <a:rPr lang="en-US" altLang="zh-HK" sz="3500" dirty="0"/>
              <a:t>____________</a:t>
            </a:r>
            <a:r>
              <a:rPr lang="zh-TW" altLang="zh-HK" sz="3500" dirty="0"/>
              <a:t>。</a:t>
            </a:r>
            <a:endParaRPr lang="zh-TW" altLang="zh-HK" sz="3500" b="1" u="sng" dirty="0"/>
          </a:p>
          <a:p>
            <a:pPr marL="0" indent="0">
              <a:buNone/>
            </a:pPr>
            <a:r>
              <a:rPr lang="en-US" altLang="zh-HK" sz="3500" dirty="0"/>
              <a:t>	</a:t>
            </a:r>
            <a:r>
              <a:rPr lang="zh-TW" altLang="zh-HK" sz="3500" dirty="0" smtClean="0"/>
              <a:t>計算</a:t>
            </a:r>
            <a:r>
              <a:rPr lang="zh-TW" altLang="zh-HK" sz="3500" dirty="0"/>
              <a:t>：</a:t>
            </a:r>
            <a:r>
              <a:rPr lang="en-US" altLang="zh-HK" sz="3500" dirty="0"/>
              <a:t>320 x 240 </a:t>
            </a:r>
            <a:r>
              <a:rPr lang="zh-TW" altLang="zh-HK" sz="3500" dirty="0"/>
              <a:t>框架的闊高比是：４：３</a:t>
            </a:r>
            <a:endParaRPr lang="zh-TW" altLang="zh-HK" sz="3500" b="1" u="sng" dirty="0"/>
          </a:p>
          <a:p>
            <a:pPr marL="0" indent="0">
              <a:buNone/>
            </a:pPr>
            <a:r>
              <a:rPr lang="en-US" altLang="zh-HK" sz="3500" dirty="0" smtClean="0"/>
              <a:t>iv</a:t>
            </a:r>
            <a:r>
              <a:rPr lang="en-US" altLang="zh-HK" sz="3500" dirty="0"/>
              <a:t>)	</a:t>
            </a:r>
            <a:r>
              <a:rPr lang="zh-TW" altLang="zh-HK" sz="3500" dirty="0"/>
              <a:t>位元速率</a:t>
            </a:r>
            <a:r>
              <a:rPr lang="en-US" altLang="zh-HK" sz="3500" dirty="0"/>
              <a:t>(  </a:t>
            </a:r>
            <a:r>
              <a:rPr lang="zh-TW" altLang="zh-HK" sz="3500" dirty="0"/>
              <a:t>位速率</a:t>
            </a:r>
            <a:r>
              <a:rPr lang="en-US" altLang="zh-HK" sz="3500" dirty="0"/>
              <a:t>    )</a:t>
            </a:r>
            <a:endParaRPr lang="zh-TW" altLang="zh-HK" sz="3500" b="1" u="sng" dirty="0"/>
          </a:p>
          <a:p>
            <a:pPr marL="0" indent="0">
              <a:buNone/>
            </a:pPr>
            <a:r>
              <a:rPr lang="en-US" altLang="zh-HK" sz="3500" dirty="0"/>
              <a:t>	</a:t>
            </a:r>
            <a:r>
              <a:rPr lang="zh-TW" altLang="zh-HK" sz="3500" dirty="0" smtClean="0"/>
              <a:t>位元</a:t>
            </a:r>
            <a:r>
              <a:rPr lang="zh-TW" altLang="zh-HK" sz="3500" dirty="0"/>
              <a:t>速率即是每秒所提供的資訊，位元速率是檔案傳輸的重要考慮。</a:t>
            </a:r>
            <a:endParaRPr lang="zh-TW" altLang="zh-HK" sz="3500" b="1" u="sng" dirty="0"/>
          </a:p>
          <a:p>
            <a:pPr marL="0" indent="0">
              <a:buNone/>
            </a:pPr>
            <a:r>
              <a:rPr lang="en-US" altLang="zh-HK" sz="3500" dirty="0"/>
              <a:t>	</a:t>
            </a:r>
            <a:r>
              <a:rPr lang="zh-TW" altLang="zh-HK" sz="3500" dirty="0" smtClean="0">
                <a:solidFill>
                  <a:schemeClr val="bg1">
                    <a:lumMod val="85000"/>
                  </a:schemeClr>
                </a:solidFill>
              </a:rPr>
              <a:t>計算</a:t>
            </a:r>
            <a:r>
              <a:rPr lang="zh-TW" altLang="zh-HK" sz="3500" dirty="0">
                <a:solidFill>
                  <a:schemeClr val="bg1">
                    <a:lumMod val="85000"/>
                  </a:schemeClr>
                </a:solidFill>
              </a:rPr>
              <a:t>：色深</a:t>
            </a:r>
            <a:r>
              <a:rPr lang="en-US" altLang="zh-HK" sz="3500" dirty="0">
                <a:solidFill>
                  <a:schemeClr val="bg1">
                    <a:lumMod val="85000"/>
                  </a:schemeClr>
                </a:solidFill>
              </a:rPr>
              <a:t>24</a:t>
            </a:r>
            <a:r>
              <a:rPr lang="zh-TW" altLang="zh-HK" sz="3500" dirty="0">
                <a:solidFill>
                  <a:schemeClr val="bg1">
                    <a:lumMod val="85000"/>
                  </a:schemeClr>
                </a:solidFill>
              </a:rPr>
              <a:t>位元的</a:t>
            </a:r>
            <a:r>
              <a:rPr lang="en-US" altLang="zh-HK" sz="3500" dirty="0">
                <a:solidFill>
                  <a:schemeClr val="bg1">
                    <a:lumMod val="85000"/>
                  </a:schemeClr>
                </a:solidFill>
              </a:rPr>
              <a:t>320x240</a:t>
            </a:r>
            <a:r>
              <a:rPr lang="zh-TW" altLang="zh-HK" sz="3500" dirty="0">
                <a:solidFill>
                  <a:schemeClr val="bg1">
                    <a:lumMod val="85000"/>
                  </a:schemeClr>
                </a:solidFill>
              </a:rPr>
              <a:t>視像以</a:t>
            </a:r>
            <a:r>
              <a:rPr lang="en-US" altLang="zh-HK" sz="3500" dirty="0">
                <a:solidFill>
                  <a:schemeClr val="bg1">
                    <a:lumMod val="85000"/>
                  </a:schemeClr>
                </a:solidFill>
              </a:rPr>
              <a:t>25fps</a:t>
            </a:r>
            <a:r>
              <a:rPr lang="zh-TW" altLang="zh-HK" sz="3500" dirty="0">
                <a:solidFill>
                  <a:schemeClr val="bg1">
                    <a:lumMod val="85000"/>
                  </a:schemeClr>
                </a:solidFill>
              </a:rPr>
              <a:t>播放，位元速率是多少？</a:t>
            </a:r>
            <a:endParaRPr lang="zh-TW" altLang="zh-HK" sz="3500" b="1" u="sng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sz="35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zh-TW" altLang="en-US" sz="3500" dirty="0" smtClean="0">
                <a:solidFill>
                  <a:schemeClr val="bg1">
                    <a:lumMod val="85000"/>
                  </a:schemeClr>
                </a:solidFill>
              </a:rPr>
              <a:t>                                                                </a:t>
            </a:r>
            <a:r>
              <a:rPr lang="zh-TW" altLang="zh-HK" sz="3500" dirty="0" smtClean="0">
                <a:solidFill>
                  <a:schemeClr val="bg1">
                    <a:lumMod val="85000"/>
                  </a:schemeClr>
                </a:solidFill>
              </a:rPr>
              <a:t>位元</a:t>
            </a:r>
            <a:r>
              <a:rPr lang="zh-TW" altLang="zh-HK" sz="3500" dirty="0">
                <a:solidFill>
                  <a:schemeClr val="bg1">
                    <a:lumMod val="85000"/>
                  </a:schemeClr>
                </a:solidFill>
              </a:rPr>
              <a:t>速率</a:t>
            </a:r>
            <a:r>
              <a:rPr lang="en-US" altLang="zh-HK" sz="3500" dirty="0">
                <a:solidFill>
                  <a:schemeClr val="bg1">
                    <a:lumMod val="85000"/>
                  </a:schemeClr>
                </a:solidFill>
              </a:rPr>
              <a:t>= 25 x 320 x 240 x 24</a:t>
            </a:r>
            <a:endParaRPr lang="zh-TW" altLang="zh-HK" sz="3500" b="1" u="sng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HK" sz="3500" dirty="0">
                <a:solidFill>
                  <a:schemeClr val="bg1">
                    <a:lumMod val="85000"/>
                  </a:schemeClr>
                </a:solidFill>
              </a:rPr>
              <a:t>						= 46080000</a:t>
            </a:r>
            <a:r>
              <a:rPr lang="zh-TW" altLang="zh-HK" sz="3500" dirty="0">
                <a:solidFill>
                  <a:schemeClr val="bg1">
                    <a:lumMod val="85000"/>
                  </a:schemeClr>
                </a:solidFill>
              </a:rPr>
              <a:t>位元／秒</a:t>
            </a:r>
            <a:endParaRPr lang="zh-TW" altLang="zh-HK" sz="3500" b="1" u="sng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zh-HK" altLang="en-US" sz="3500" dirty="0"/>
          </a:p>
        </p:txBody>
      </p:sp>
    </p:spTree>
    <p:extLst>
      <p:ext uri="{BB962C8B-B14F-4D97-AF65-F5344CB8AC3E}">
        <p14:creationId xmlns:p14="http://schemas.microsoft.com/office/powerpoint/2010/main" val="1375563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dirty="0"/>
              <a:t>VI</a:t>
            </a:r>
            <a:r>
              <a:rPr lang="zh-TW" altLang="zh-HK" dirty="0"/>
              <a:t>是視窗系統的標準視像格式，沒有壓縮。</a:t>
            </a:r>
          </a:p>
          <a:p>
            <a:pPr lvl="0"/>
            <a:r>
              <a:rPr lang="en-US" altLang="zh-HK" dirty="0"/>
              <a:t>MPEG </a:t>
            </a:r>
            <a:r>
              <a:rPr lang="zh-TW" altLang="zh-HK" dirty="0"/>
              <a:t>是有損壓縮格式，它不會記錄整個框架，只會存貯框架之間的分別，所以有高的壓縮比。</a:t>
            </a:r>
            <a:r>
              <a:rPr lang="en-US" altLang="zh-HK" dirty="0"/>
              <a:t>MPEG-1 / MPEG-2 / MPEG-4</a:t>
            </a:r>
            <a:endParaRPr lang="zh-TW" altLang="zh-HK" dirty="0"/>
          </a:p>
          <a:p>
            <a:pPr lvl="0"/>
            <a:r>
              <a:rPr lang="zh-TW" altLang="zh-HK" dirty="0"/>
              <a:t>其他壓縮視像格式：</a:t>
            </a:r>
            <a:r>
              <a:rPr lang="en-US" altLang="zh-HK" dirty="0"/>
              <a:t>RM, MOV, H.264, WMV, FLV, RMVB</a:t>
            </a:r>
            <a:endParaRPr lang="zh-TW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75847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/>
              <a:t>檔案格式</a:t>
            </a:r>
            <a:endParaRPr lang="zh-HK" altLang="en-US" dirty="0"/>
          </a:p>
        </p:txBody>
      </p:sp>
      <p:pic>
        <p:nvPicPr>
          <p:cNvPr id="4" name="Shape 158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l="38615" t="38635" r="23773" b="54183"/>
          <a:stretch/>
        </p:blipFill>
        <p:spPr>
          <a:xfrm>
            <a:off x="2533190" y="3492709"/>
            <a:ext cx="6878483" cy="705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297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dirty="0"/>
              <a:t>「像素」及「解像度」之間的分別</a:t>
            </a:r>
            <a:r>
              <a:rPr lang="en-US" altLang="zh-TW" dirty="0" smtClean="0"/>
              <a:t>?</a:t>
            </a:r>
          </a:p>
          <a:p>
            <a:pPr marL="514350" indent="-514350">
              <a:buFont typeface="+mj-lt"/>
              <a:buAutoNum type="alphaUcPeriod"/>
            </a:pPr>
            <a:r>
              <a:rPr lang="zh-TW" altLang="en-US" dirty="0"/>
              <a:t>解像度的單位是像素。</a:t>
            </a:r>
          </a:p>
          <a:p>
            <a:pPr marL="514350" indent="-514350">
              <a:buFont typeface="+mj-lt"/>
              <a:buAutoNum type="alphaUcPeriod"/>
            </a:pPr>
            <a:r>
              <a:rPr lang="zh-TW" altLang="en-US" dirty="0"/>
              <a:t>像素示單位，解像度以像素質作量度單位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514350" indent="-514350">
              <a:buFont typeface="+mj-lt"/>
              <a:buAutoNum type="alphaUcPeriod"/>
            </a:pPr>
            <a:endParaRPr lang="zh-TW" altLang="en-US" dirty="0"/>
          </a:p>
          <a:p>
            <a:r>
              <a:rPr lang="zh-TW" altLang="en-US" dirty="0"/>
              <a:t>圖片愈大是否等於愈細緻</a:t>
            </a:r>
            <a:r>
              <a:rPr lang="en-US" altLang="zh-TW" dirty="0" smtClean="0"/>
              <a:t>?</a:t>
            </a:r>
          </a:p>
          <a:p>
            <a:pPr marL="514350" indent="-514350">
              <a:buFont typeface="+mj-lt"/>
              <a:buAutoNum type="alphaUcPeriod"/>
            </a:pPr>
            <a:r>
              <a:rPr lang="zh-TW" altLang="en-US" dirty="0"/>
              <a:t>否 </a:t>
            </a:r>
            <a:r>
              <a:rPr lang="en-US" altLang="zh-TW" dirty="0"/>
              <a:t>,</a:t>
            </a:r>
            <a:r>
              <a:rPr lang="zh-TW" altLang="en-US" dirty="0"/>
              <a:t>因為圖片越大細至最少。</a:t>
            </a:r>
          </a:p>
          <a:p>
            <a:pPr marL="514350" indent="-514350">
              <a:buFont typeface="+mj-lt"/>
              <a:buAutoNum type="alphaUcPeriod"/>
            </a:pPr>
            <a:r>
              <a:rPr lang="zh-TW" altLang="en-US" dirty="0"/>
              <a:t>不是，因為像素被放大。</a:t>
            </a:r>
          </a:p>
          <a:p>
            <a:pPr marL="514350" indent="-514350">
              <a:buFont typeface="+mj-lt"/>
              <a:buAutoNum type="alphaUcPeriod"/>
            </a:pPr>
            <a:r>
              <a:rPr lang="zh-TW" altLang="en-US" dirty="0"/>
              <a:t>不是，因為越大所需的像素就越大若然像素不足就會產生模糊。</a:t>
            </a:r>
            <a:br>
              <a:rPr lang="zh-TW" altLang="en-US" dirty="0"/>
            </a:br>
            <a:endParaRPr lang="en-US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16275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KAHOOT!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https://kahoot.it/#/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48885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模擬數據和數碼數據的</a:t>
            </a:r>
            <a:r>
              <a:rPr lang="zh-TW" altLang="en-US" dirty="0" smtClean="0"/>
              <a:t>特性</a:t>
            </a:r>
            <a:endParaRPr lang="zh-HK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graphicFrame>
        <p:nvGraphicFramePr>
          <p:cNvPr id="6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649132"/>
              </p:ext>
            </p:extLst>
          </p:nvPr>
        </p:nvGraphicFramePr>
        <p:xfrm>
          <a:off x="2391405" y="2899823"/>
          <a:ext cx="7858125" cy="1481138"/>
        </p:xfrm>
        <a:graphic>
          <a:graphicData uri="http://schemas.openxmlformats.org/drawingml/2006/table">
            <a:tbl>
              <a:tblPr/>
              <a:tblGrid>
                <a:gridCol w="1844675"/>
                <a:gridCol w="2941637"/>
                <a:gridCol w="3071813"/>
              </a:tblGrid>
              <a:tr h="352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特性</a:t>
                      </a:r>
                    </a:p>
                  </a:txBody>
                  <a:tcPr marL="83109" marR="83109" marT="41555" marB="4155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9A2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模擬數據</a:t>
                      </a:r>
                    </a:p>
                  </a:txBody>
                  <a:tcPr marL="83109" marR="83109" marT="41555" marB="4155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9A2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數碼數據</a:t>
                      </a:r>
                    </a:p>
                  </a:txBody>
                  <a:tcPr marL="83109" marR="83109" marT="41555" marB="4155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9A26"/>
                    </a:solidFill>
                  </a:tcPr>
                </a:tc>
              </a:tr>
              <a:tr h="1128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量度方法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3109" marR="83109" marT="41555" marB="4155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量度信號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連續的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振幅及頻率。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3109" marR="83109" marT="41555" marB="4155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信號由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離散的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二進制數據表示。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例如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: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0 &amp; 1 (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二進制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)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3109" marR="83109" marT="41555" marB="4155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C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23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模擬數據和數碼數據的特性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graphicFrame>
        <p:nvGraphicFramePr>
          <p:cNvPr id="4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658876"/>
              </p:ext>
            </p:extLst>
          </p:nvPr>
        </p:nvGraphicFramePr>
        <p:xfrm>
          <a:off x="2251495" y="2337758"/>
          <a:ext cx="7860013" cy="2488288"/>
        </p:xfrm>
        <a:graphic>
          <a:graphicData uri="http://schemas.openxmlformats.org/drawingml/2006/table">
            <a:tbl>
              <a:tblPr/>
              <a:tblGrid>
                <a:gridCol w="1845118"/>
                <a:gridCol w="2942344"/>
                <a:gridCol w="3072551"/>
              </a:tblGrid>
              <a:tr h="3477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特性</a:t>
                      </a:r>
                    </a:p>
                  </a:txBody>
                  <a:tcPr marL="83109" marR="83109" marT="41555" marB="4155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9A2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模擬數據</a:t>
                      </a:r>
                    </a:p>
                  </a:txBody>
                  <a:tcPr marL="83109" marR="83109" marT="41555" marB="4155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9A2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數碼數據</a:t>
                      </a:r>
                    </a:p>
                  </a:txBody>
                  <a:tcPr marL="83109" marR="83109" marT="41555" marB="4155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9A26"/>
                    </a:solidFill>
                  </a:tcPr>
                </a:tc>
              </a:tr>
              <a:tr h="21336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貯存數據的效率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3109" marR="83109" marT="41555" marB="4155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低：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存貯媒體如卡式帶及錄影帶的體積較數碼存貯媒體為大，而壽命亦較短。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例如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: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 錄時間要按順序完整地記錄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3109" marR="83109" marT="41555" marB="4155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高：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數據可貯存於小型的媒體，如唯讀光碟及快閃記憶體作長期貯存。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例如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3109" marR="83109" marT="41555" marB="4155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23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模擬數據和數碼數據的特性</a:t>
            </a:r>
            <a:endParaRPr lang="zh-HK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351196"/>
              </p:ext>
            </p:extLst>
          </p:nvPr>
        </p:nvGraphicFramePr>
        <p:xfrm>
          <a:off x="2166937" y="3061301"/>
          <a:ext cx="7858125" cy="1154113"/>
        </p:xfrm>
        <a:graphic>
          <a:graphicData uri="http://schemas.openxmlformats.org/drawingml/2006/table">
            <a:tbl>
              <a:tblPr/>
              <a:tblGrid>
                <a:gridCol w="1714500"/>
                <a:gridCol w="3071812"/>
                <a:gridCol w="3071813"/>
              </a:tblGrid>
              <a:tr h="357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特性</a:t>
                      </a:r>
                    </a:p>
                  </a:txBody>
                  <a:tcPr marL="83109" marR="83109" marT="41555" marB="4155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9A2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模擬數據</a:t>
                      </a:r>
                    </a:p>
                  </a:txBody>
                  <a:tcPr marL="83109" marR="83109" marT="41555" marB="4155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9A2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數碼數據</a:t>
                      </a:r>
                    </a:p>
                  </a:txBody>
                  <a:tcPr marL="83109" marR="83109" marT="41555" marB="4155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9A26"/>
                    </a:solidFill>
                  </a:tcPr>
                </a:tc>
              </a:tr>
              <a:tr h="796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傳送的效率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3109" marR="83109" marT="41555" marB="4155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傳輸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錯誤率較高</a:t>
                      </a:r>
                    </a:p>
                  </a:txBody>
                  <a:tcPr marL="83109" marR="83109" marT="41555" marB="4155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傳送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錯誤率較低</a:t>
                      </a:r>
                    </a:p>
                  </a:txBody>
                  <a:tcPr marL="83109" marR="83109" marT="41555" marB="4155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C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032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模擬數據和數碼數據的特性</a:t>
            </a:r>
            <a:endParaRPr lang="zh-HK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8670238"/>
              </p:ext>
            </p:extLst>
          </p:nvPr>
        </p:nvGraphicFramePr>
        <p:xfrm>
          <a:off x="2166937" y="2913019"/>
          <a:ext cx="7858125" cy="1884363"/>
        </p:xfrm>
        <a:graphic>
          <a:graphicData uri="http://schemas.openxmlformats.org/drawingml/2006/table">
            <a:tbl>
              <a:tblPr/>
              <a:tblGrid>
                <a:gridCol w="1714500"/>
                <a:gridCol w="3071812"/>
                <a:gridCol w="3071813"/>
              </a:tblGrid>
              <a:tr h="357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特性</a:t>
                      </a:r>
                    </a:p>
                  </a:txBody>
                  <a:tcPr marL="83109" marR="83109" marT="41555" marB="4155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9A2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模擬數據</a:t>
                      </a:r>
                    </a:p>
                  </a:txBody>
                  <a:tcPr marL="83109" marR="83109" marT="41555" marB="4155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9A2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數碼數據</a:t>
                      </a:r>
                    </a:p>
                  </a:txBody>
                  <a:tcPr marL="83109" marR="83109" marT="41555" marB="4155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9A26"/>
                    </a:solidFill>
                  </a:tcPr>
                </a:tc>
              </a:tr>
              <a:tr h="1527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資料的準確性</a:t>
                      </a:r>
                    </a:p>
                  </a:txBody>
                  <a:tcPr marL="83109" marR="83109" marT="41555" marB="4155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準確性取決於所用的取樣技術。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例如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: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黑膠唱片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3109" marR="83109" marT="41555" marB="4155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低準確度：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由模擬信號轉換為數碼信號時，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並不是所有的資料都會被轉換及錄製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。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例如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: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 不同的檔案格式、壓縮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3109" marR="83109" marT="41555" marB="4155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738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模擬數據和數碼數據的特性</a:t>
            </a:r>
            <a:endParaRPr lang="zh-HK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515110"/>
              </p:ext>
            </p:extLst>
          </p:nvPr>
        </p:nvGraphicFramePr>
        <p:xfrm>
          <a:off x="2080404" y="3136841"/>
          <a:ext cx="7858125" cy="1392238"/>
        </p:xfrm>
        <a:graphic>
          <a:graphicData uri="http://schemas.openxmlformats.org/drawingml/2006/table">
            <a:tbl>
              <a:tblPr/>
              <a:tblGrid>
                <a:gridCol w="1714500"/>
                <a:gridCol w="3071812"/>
                <a:gridCol w="3071813"/>
              </a:tblGrid>
              <a:tr h="357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特性</a:t>
                      </a:r>
                    </a:p>
                  </a:txBody>
                  <a:tcPr marL="83109" marR="83109" marT="41555" marB="4155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9A2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模擬數據</a:t>
                      </a:r>
                    </a:p>
                  </a:txBody>
                  <a:tcPr marL="83109" marR="83109" marT="41555" marB="4155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9A2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數碼數據</a:t>
                      </a:r>
                    </a:p>
                  </a:txBody>
                  <a:tcPr marL="83109" marR="83109" marT="41555" marB="4155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9A26"/>
                    </a:solidFill>
                  </a:tcPr>
                </a:tc>
              </a:tr>
              <a:tr h="1035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複製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3109" marR="83109" marT="41555" marB="4155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FC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不能夠完整地複製，數據會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在複製的過程中遺失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。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3109" marR="83109" marT="41555" marB="4155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FC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能夠完整地複製，並準確無誤地傳送資料。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3109" marR="83109" marT="41555" marB="4155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FC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767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重溫上堂重點</a:t>
            </a:r>
            <a:endParaRPr lang="en-US" altLang="zh-TW" dirty="0" smtClean="0"/>
          </a:p>
          <a:p>
            <a:r>
              <a:rPr lang="zh-TW" altLang="en-US" dirty="0" smtClean="0"/>
              <a:t>圖像、音頻、視像練習</a:t>
            </a:r>
            <a:endParaRPr lang="en-US" altLang="zh-TW" dirty="0" smtClean="0"/>
          </a:p>
          <a:p>
            <a:r>
              <a:rPr lang="zh-TW" altLang="en-US" dirty="0" smtClean="0"/>
              <a:t>模擬數據和數碼數據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特性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應用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轉換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87066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模擬數據和數碼數據的特性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761336"/>
              </p:ext>
            </p:extLst>
          </p:nvPr>
        </p:nvGraphicFramePr>
        <p:xfrm>
          <a:off x="2166937" y="2913019"/>
          <a:ext cx="7858125" cy="1884363"/>
        </p:xfrm>
        <a:graphic>
          <a:graphicData uri="http://schemas.openxmlformats.org/drawingml/2006/table">
            <a:tbl>
              <a:tblPr/>
              <a:tblGrid>
                <a:gridCol w="1714500"/>
                <a:gridCol w="3071812"/>
                <a:gridCol w="3071813"/>
              </a:tblGrid>
              <a:tr h="357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特性</a:t>
                      </a:r>
                    </a:p>
                  </a:txBody>
                  <a:tcPr marL="83109" marR="83109" marT="41555" marB="4155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9A2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模擬數據</a:t>
                      </a:r>
                    </a:p>
                  </a:txBody>
                  <a:tcPr marL="83109" marR="83109" marT="41555" marB="4155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9A2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數碼數據</a:t>
                      </a:r>
                    </a:p>
                  </a:txBody>
                  <a:tcPr marL="83109" marR="83109" marT="41555" marB="4155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9A26"/>
                    </a:solidFill>
                  </a:tcPr>
                </a:tc>
              </a:tr>
              <a:tr h="1527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存取數據的模式</a:t>
                      </a:r>
                      <a:endParaRPr kumimoji="0" lang="en-US" altLang="zh-HK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3058" marR="83058" marT="41529" marB="415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主要是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順序存取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的</a:t>
                      </a:r>
                      <a:endParaRPr kumimoji="0" lang="en-US" altLang="zh-H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3058" marR="83058" marT="41529" marB="415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視乎所使用的存貯媒體，多可使用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直接存取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。</a:t>
                      </a:r>
                      <a:endParaRPr kumimoji="0" lang="en-US" altLang="zh-H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3058" marR="83058" marT="41529" marB="415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983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模擬數據和數碼數據的特性</a:t>
            </a:r>
            <a:endParaRPr lang="zh-HK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graphicFrame>
        <p:nvGraphicFramePr>
          <p:cNvPr id="6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1913596"/>
              </p:ext>
            </p:extLst>
          </p:nvPr>
        </p:nvGraphicFramePr>
        <p:xfrm>
          <a:off x="2166937" y="2913019"/>
          <a:ext cx="7858125" cy="1884363"/>
        </p:xfrm>
        <a:graphic>
          <a:graphicData uri="http://schemas.openxmlformats.org/drawingml/2006/table">
            <a:tbl>
              <a:tblPr/>
              <a:tblGrid>
                <a:gridCol w="1714500"/>
                <a:gridCol w="3071812"/>
                <a:gridCol w="3071813"/>
              </a:tblGrid>
              <a:tr h="357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特性</a:t>
                      </a:r>
                    </a:p>
                  </a:txBody>
                  <a:tcPr marL="83109" marR="83109" marT="41555" marB="4155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9A2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模擬數據</a:t>
                      </a:r>
                    </a:p>
                  </a:txBody>
                  <a:tcPr marL="83109" marR="83109" marT="41555" marB="4155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9A2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數碼數據</a:t>
                      </a:r>
                    </a:p>
                  </a:txBody>
                  <a:tcPr marL="83109" marR="83109" marT="41555" marB="41555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9A26"/>
                    </a:solidFill>
                  </a:tcPr>
                </a:tc>
              </a:tr>
              <a:tr h="1527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數據分析效率</a:t>
                      </a:r>
                      <a:endParaRPr kumimoji="0" lang="en-US" altLang="zh-HK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3058" marR="83058" marT="41529" marB="415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低：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模擬數據內容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難於被搜尋、分析及重組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以產生其他資訊。</a:t>
                      </a:r>
                      <a:endParaRPr kumimoji="0" lang="en-US" altLang="zh-H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3058" marR="83058" marT="41529" marB="415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kumimoji="1" sz="280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高：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數碼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內容易於被重複使用或處理</a:t>
                      </a: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panose="02020500000000000000" pitchFamily="18" charset="-120"/>
                        </a:rPr>
                        <a:t>以產生其他資訊。</a:t>
                      </a:r>
                      <a:endParaRPr kumimoji="0" lang="en-US" altLang="zh-H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3058" marR="83058" marT="41529" marB="415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207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數碼數據在資訊科技的應用</a:t>
            </a:r>
            <a:endParaRPr lang="zh-HK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653194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725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模擬數據和數碼數據之間的</a:t>
            </a:r>
            <a:r>
              <a:rPr lang="zh-TW" altLang="en-US" dirty="0" smtClean="0"/>
              <a:t>轉換</a:t>
            </a:r>
            <a:endParaRPr lang="zh-HK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3802998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2593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模擬數據和數碼數據之間的轉換</a:t>
            </a:r>
            <a:r>
              <a:rPr lang="en-US" altLang="zh-TW" dirty="0"/>
              <a:t>(</a:t>
            </a:r>
            <a:r>
              <a:rPr lang="zh-TW" altLang="en-US" dirty="0"/>
              <a:t>圖像</a:t>
            </a:r>
            <a:r>
              <a:rPr lang="en-US" altLang="zh-TW" dirty="0"/>
              <a:t>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Picture 2" descr="RASTER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934" y="1846626"/>
            <a:ext cx="8114130" cy="507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277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模擬數據和數碼數據之間的</a:t>
            </a:r>
            <a:r>
              <a:rPr lang="zh-TW" altLang="en-US" dirty="0" smtClean="0"/>
              <a:t>轉換</a:t>
            </a:r>
            <a:r>
              <a:rPr lang="en-US" altLang="zh-TW" dirty="0" smtClean="0"/>
              <a:t>(</a:t>
            </a:r>
            <a:r>
              <a:rPr lang="zh-TW" altLang="en-US" dirty="0" smtClean="0"/>
              <a:t>圖像</a:t>
            </a:r>
            <a:r>
              <a:rPr lang="en-US" altLang="zh-TW" dirty="0" smtClean="0"/>
              <a:t>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000" y="2412311"/>
            <a:ext cx="24098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688" y="2396436"/>
            <a:ext cx="24288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063" y="2407548"/>
            <a:ext cx="221456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4947250" y="4896748"/>
            <a:ext cx="2643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rgbClr val="993300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b="1">
                <a:solidFill>
                  <a:srgbClr val="993300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b="1">
                <a:solidFill>
                  <a:srgbClr val="993300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b="1">
                <a:solidFill>
                  <a:srgbClr val="993300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b="1">
                <a:solidFill>
                  <a:srgbClr val="993300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993300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993300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993300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993300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 b="0">
                <a:solidFill>
                  <a:schemeClr val="tx1"/>
                </a:solidFill>
              </a:rPr>
              <a:t>從模擬相片取得的樣本數據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2505675" y="4896748"/>
            <a:ext cx="1441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rgbClr val="993300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b="1">
                <a:solidFill>
                  <a:srgbClr val="993300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b="1">
                <a:solidFill>
                  <a:srgbClr val="993300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b="1">
                <a:solidFill>
                  <a:srgbClr val="993300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b="1">
                <a:solidFill>
                  <a:srgbClr val="993300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993300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993300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993300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993300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400" b="0">
                <a:solidFill>
                  <a:schemeClr val="tx1"/>
                </a:solidFill>
              </a:rPr>
              <a:t>原來的模擬相片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7876188" y="4896748"/>
            <a:ext cx="2500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rgbClr val="993300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b="1">
                <a:solidFill>
                  <a:srgbClr val="993300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b="1">
                <a:solidFill>
                  <a:srgbClr val="993300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b="1">
                <a:solidFill>
                  <a:srgbClr val="993300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b="1">
                <a:solidFill>
                  <a:srgbClr val="993300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993300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993300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993300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rgbClr val="993300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 b="0">
                <a:solidFill>
                  <a:schemeClr val="tx1"/>
                </a:solidFill>
              </a:rPr>
              <a:t>樣本數據的數碼表示方法</a:t>
            </a:r>
          </a:p>
        </p:txBody>
      </p:sp>
    </p:spTree>
    <p:extLst>
      <p:ext uri="{BB962C8B-B14F-4D97-AF65-F5344CB8AC3E}">
        <p14:creationId xmlns:p14="http://schemas.microsoft.com/office/powerpoint/2010/main" val="394034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584840369"/>
              </p:ext>
            </p:extLst>
          </p:nvPr>
        </p:nvGraphicFramePr>
        <p:xfrm>
          <a:off x="1708796" y="62477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697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HK" b="1" u="sng" dirty="0"/>
              <a:t>點陣圖形與向量圖形間的</a:t>
            </a:r>
            <a:r>
              <a:rPr lang="zh-TW" altLang="zh-HK" b="1" u="sng" dirty="0" smtClean="0"/>
              <a:t>比較</a:t>
            </a:r>
            <a:endParaRPr lang="zh-HK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5112607"/>
              </p:ext>
            </p:extLst>
          </p:nvPr>
        </p:nvGraphicFramePr>
        <p:xfrm>
          <a:off x="2924434" y="2487825"/>
          <a:ext cx="6837404" cy="36593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0646"/>
                <a:gridCol w="2824759"/>
                <a:gridCol w="2291999"/>
              </a:tblGrid>
              <a:tr h="4727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點陣圖形／位圖圖形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向量圖形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</a:tr>
              <a:tr h="4633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本質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點陣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物件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</a:tr>
              <a:tr h="4633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檔案大小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一般較大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一般較小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</a:tr>
              <a:tr h="4633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圖形放大／縮小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會失真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不會失真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</a:tr>
              <a:tr h="4633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屏幕更新速度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較快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較慢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</a:tr>
              <a:tr h="4633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用途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表示相片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設計圖案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</a:tr>
              <a:tr h="4727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編輯軟件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小畫家，</a:t>
                      </a:r>
                      <a:r>
                        <a:rPr lang="en-US" sz="2000" kern="100">
                          <a:effectLst/>
                        </a:rPr>
                        <a:t>Photoshop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Corel Draw, Flash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174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HK" b="1" u="sng" dirty="0" smtClean="0"/>
              <a:t>圖形</a:t>
            </a:r>
            <a:endParaRPr lang="zh-HK" altLang="en-US" b="1" u="sng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HK" dirty="0"/>
              <a:t>	</a:t>
            </a:r>
            <a:r>
              <a:rPr lang="zh-TW" altLang="zh-HK" dirty="0"/>
              <a:t>屬性：解析度、顏色調配（色深、灰度）、寬高比</a:t>
            </a:r>
          </a:p>
          <a:p>
            <a:r>
              <a:rPr lang="zh-TW" altLang="zh-HK" dirty="0" smtClean="0"/>
              <a:t>一</a:t>
            </a:r>
            <a:r>
              <a:rPr lang="zh-TW" altLang="zh-HK" dirty="0"/>
              <a:t>黑白圖形的解像度是</a:t>
            </a:r>
            <a:r>
              <a:rPr lang="en-US" altLang="zh-HK" dirty="0"/>
              <a:t>400x300</a:t>
            </a:r>
            <a:r>
              <a:rPr lang="zh-TW" altLang="zh-HK" dirty="0"/>
              <a:t>，每像素的灰度為</a:t>
            </a:r>
            <a:r>
              <a:rPr lang="en-US" altLang="zh-HK" dirty="0"/>
              <a:t>8</a:t>
            </a:r>
            <a:r>
              <a:rPr lang="zh-TW" altLang="zh-HK" dirty="0"/>
              <a:t>位元，問該圖形所佔記憶空間多少？</a:t>
            </a:r>
          </a:p>
          <a:p>
            <a:pPr marL="0" indent="0">
              <a:buNone/>
            </a:pPr>
            <a:r>
              <a:rPr lang="en-US" altLang="zh-HK" dirty="0"/>
              <a:t>		</a:t>
            </a:r>
            <a:r>
              <a:rPr lang="zh-TW" altLang="zh-HK" b="1" dirty="0" smtClean="0"/>
              <a:t>記憶空間</a:t>
            </a:r>
            <a:r>
              <a:rPr lang="en-US" altLang="zh-HK" b="1" dirty="0" smtClean="0"/>
              <a:t> = 400x300 x 8</a:t>
            </a:r>
            <a:r>
              <a:rPr lang="zh-TW" altLang="zh-HK" b="1" dirty="0" smtClean="0"/>
              <a:t>位元</a:t>
            </a:r>
            <a:r>
              <a:rPr lang="en-US" altLang="zh-HK" b="1" dirty="0" smtClean="0"/>
              <a:t> = 120000 B = 117.2KB</a:t>
            </a:r>
            <a:endParaRPr lang="zh-TW" altLang="zh-HK" b="1" dirty="0"/>
          </a:p>
          <a:p>
            <a:pPr marL="0" indent="0">
              <a:buNone/>
            </a:pPr>
            <a:r>
              <a:rPr lang="en-US" altLang="zh-HK" dirty="0"/>
              <a:t> </a:t>
            </a:r>
            <a:endParaRPr lang="zh-TW" altLang="zh-HK" dirty="0"/>
          </a:p>
          <a:p>
            <a:r>
              <a:rPr lang="zh-TW" altLang="zh-HK" dirty="0" smtClean="0"/>
              <a:t>一</a:t>
            </a:r>
            <a:r>
              <a:rPr lang="zh-TW" altLang="zh-HK" dirty="0"/>
              <a:t>彩色圖形的解像度是</a:t>
            </a:r>
            <a:r>
              <a:rPr lang="en-US" altLang="zh-HK" dirty="0"/>
              <a:t>1024x768</a:t>
            </a:r>
            <a:r>
              <a:rPr lang="zh-TW" altLang="zh-HK" dirty="0"/>
              <a:t>，每像素的色深為</a:t>
            </a:r>
            <a:r>
              <a:rPr lang="en-US" altLang="zh-HK" dirty="0"/>
              <a:t>65536</a:t>
            </a:r>
            <a:r>
              <a:rPr lang="zh-TW" altLang="zh-HK" dirty="0"/>
              <a:t>色，問該圖形所佔記憶空間多少？</a:t>
            </a:r>
          </a:p>
          <a:p>
            <a:pPr marL="0" indent="0">
              <a:buNone/>
            </a:pPr>
            <a:r>
              <a:rPr lang="en-US" altLang="zh-HK" dirty="0"/>
              <a:t>		</a:t>
            </a:r>
            <a:r>
              <a:rPr lang="zh-TW" altLang="zh-HK" b="1" dirty="0"/>
              <a:t>記憶空間</a:t>
            </a:r>
            <a:r>
              <a:rPr lang="en-US" altLang="zh-HK" b="1" dirty="0"/>
              <a:t> = 1024x768 x 16</a:t>
            </a:r>
            <a:r>
              <a:rPr lang="zh-TW" altLang="zh-HK" b="1" dirty="0"/>
              <a:t>位元</a:t>
            </a:r>
            <a:r>
              <a:rPr lang="en-US" altLang="zh-HK" b="1" dirty="0"/>
              <a:t> = 1536KB = 1.5MB</a:t>
            </a:r>
            <a:endParaRPr lang="zh-TW" altLang="zh-HK" b="1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26387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 smtClean="0"/>
              <a:t>檔案格式</a:t>
            </a:r>
            <a:endParaRPr lang="zh-HK" altLang="en-US" b="1" u="sng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8247592"/>
              </p:ext>
            </p:extLst>
          </p:nvPr>
        </p:nvGraphicFramePr>
        <p:xfrm>
          <a:off x="2767916" y="2718486"/>
          <a:ext cx="6199495" cy="2978253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071895"/>
                <a:gridCol w="1024860"/>
                <a:gridCol w="1025685"/>
                <a:gridCol w="1025685"/>
                <a:gridCol w="1025685"/>
                <a:gridCol w="1025685"/>
              </a:tblGrid>
              <a:tr h="627001"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</a:rPr>
                        <a:t>bmp</a:t>
                      </a:r>
                      <a:endParaRPr lang="zh-TW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effectLst/>
                        </a:rPr>
                        <a:t>tif</a:t>
                      </a:r>
                      <a:endParaRPr lang="zh-TW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effectLst/>
                        </a:rPr>
                        <a:t>jpg</a:t>
                      </a:r>
                      <a:endParaRPr lang="zh-TW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effectLst/>
                        </a:rPr>
                        <a:t>gif</a:t>
                      </a:r>
                      <a:endParaRPr lang="zh-TW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effectLst/>
                        </a:rPr>
                        <a:t>png</a:t>
                      </a:r>
                      <a:endParaRPr lang="zh-TW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91875"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TW" sz="2000" u="sng" dirty="0">
                          <a:effectLst/>
                        </a:rPr>
                        <a:t>壓縮</a:t>
                      </a:r>
                      <a:endParaRPr lang="zh-TW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TW" sz="2000" dirty="0">
                          <a:effectLst/>
                        </a:rPr>
                        <a:t>沒有</a:t>
                      </a:r>
                      <a:endParaRPr lang="zh-TW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TW" sz="2000" dirty="0">
                          <a:effectLst/>
                        </a:rPr>
                        <a:t>無損</a:t>
                      </a:r>
                      <a:endParaRPr lang="zh-TW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TW" sz="2000">
                          <a:effectLst/>
                        </a:rPr>
                        <a:t>有損</a:t>
                      </a:r>
                      <a:endParaRPr lang="zh-TW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TW" sz="2000" dirty="0">
                          <a:effectLst/>
                        </a:rPr>
                        <a:t>無損</a:t>
                      </a:r>
                      <a:endParaRPr lang="zh-TW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TW" sz="2000">
                          <a:effectLst/>
                        </a:rPr>
                        <a:t>無損</a:t>
                      </a:r>
                      <a:endParaRPr lang="zh-TW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91875"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TW" sz="2000">
                          <a:effectLst/>
                        </a:rPr>
                        <a:t>色深</a:t>
                      </a:r>
                      <a:endParaRPr lang="zh-TW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effectLst/>
                        </a:rPr>
                        <a:t>24</a:t>
                      </a:r>
                      <a:r>
                        <a:rPr lang="zh-TW" sz="2000">
                          <a:effectLst/>
                        </a:rPr>
                        <a:t>位元</a:t>
                      </a:r>
                      <a:endParaRPr lang="zh-TW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 dirty="0">
                          <a:effectLst/>
                        </a:rPr>
                        <a:t>24</a:t>
                      </a:r>
                      <a:r>
                        <a:rPr lang="zh-TW" sz="2000" dirty="0">
                          <a:effectLst/>
                        </a:rPr>
                        <a:t>位元</a:t>
                      </a:r>
                      <a:endParaRPr lang="zh-TW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effectLst/>
                        </a:rPr>
                        <a:t>24</a:t>
                      </a:r>
                      <a:r>
                        <a:rPr lang="zh-TW" sz="2000">
                          <a:effectLst/>
                        </a:rPr>
                        <a:t>位元</a:t>
                      </a:r>
                      <a:endParaRPr lang="zh-TW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effectLst/>
                        </a:rPr>
                        <a:t>8</a:t>
                      </a:r>
                      <a:r>
                        <a:rPr lang="zh-TW" sz="2000">
                          <a:effectLst/>
                        </a:rPr>
                        <a:t>位元</a:t>
                      </a:r>
                      <a:endParaRPr lang="zh-TW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000">
                          <a:effectLst/>
                        </a:rPr>
                        <a:t>24</a:t>
                      </a:r>
                      <a:r>
                        <a:rPr lang="zh-TW" sz="2000">
                          <a:effectLst/>
                        </a:rPr>
                        <a:t>位元</a:t>
                      </a:r>
                      <a:endParaRPr lang="zh-TW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83751"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TW" sz="2000">
                          <a:effectLst/>
                        </a:rPr>
                        <a:t>支援透明</a:t>
                      </a:r>
                      <a:endParaRPr lang="zh-TW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3600">
                          <a:effectLst/>
                          <a:sym typeface="Wingdings" panose="05000000000000000000" pitchFamily="2" charset="2"/>
                        </a:rPr>
                        <a:t></a:t>
                      </a:r>
                      <a:endParaRPr lang="zh-TW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3600" dirty="0">
                          <a:effectLst/>
                          <a:sym typeface="Wingdings" panose="05000000000000000000" pitchFamily="2" charset="2"/>
                        </a:rPr>
                        <a:t></a:t>
                      </a:r>
                      <a:endParaRPr lang="zh-TW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3600" dirty="0">
                          <a:effectLst/>
                          <a:sym typeface="Wingdings" panose="05000000000000000000" pitchFamily="2" charset="2"/>
                        </a:rPr>
                        <a:t></a:t>
                      </a:r>
                      <a:endParaRPr lang="zh-TW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36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zh-TW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36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zh-TW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83751"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TW" sz="2000" u="sng" dirty="0">
                          <a:effectLst/>
                        </a:rPr>
                        <a:t>支援動畫</a:t>
                      </a:r>
                      <a:endParaRPr lang="zh-TW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3600">
                          <a:effectLst/>
                          <a:sym typeface="Wingdings" panose="05000000000000000000" pitchFamily="2" charset="2"/>
                        </a:rPr>
                        <a:t></a:t>
                      </a:r>
                      <a:endParaRPr lang="zh-TW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3600">
                          <a:effectLst/>
                          <a:sym typeface="Wingdings" panose="05000000000000000000" pitchFamily="2" charset="2"/>
                        </a:rPr>
                        <a:t></a:t>
                      </a:r>
                      <a:endParaRPr lang="zh-TW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3600" dirty="0">
                          <a:effectLst/>
                          <a:sym typeface="Wingdings" panose="05000000000000000000" pitchFamily="2" charset="2"/>
                        </a:rPr>
                        <a:t></a:t>
                      </a:r>
                      <a:endParaRPr lang="zh-TW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36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zh-TW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3600" dirty="0">
                          <a:effectLst/>
                          <a:sym typeface="Wingdings" panose="05000000000000000000" pitchFamily="2" charset="2"/>
                        </a:rPr>
                        <a:t></a:t>
                      </a:r>
                      <a:endParaRPr lang="zh-TW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966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Shape 10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58758" y="671643"/>
            <a:ext cx="9592365" cy="524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4055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dirty="0" smtClean="0"/>
              <a:t>音頻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HK" dirty="0"/>
              <a:t>位元速率</a:t>
            </a:r>
            <a:r>
              <a:rPr lang="en-US" altLang="zh-HK" dirty="0"/>
              <a:t>(Bit rate) = </a:t>
            </a:r>
            <a:r>
              <a:rPr lang="zh-TW" altLang="zh-HK" dirty="0"/>
              <a:t>取樣頻率</a:t>
            </a:r>
            <a:r>
              <a:rPr lang="en-US" altLang="zh-HK" dirty="0"/>
              <a:t> x </a:t>
            </a:r>
            <a:r>
              <a:rPr lang="zh-TW" altLang="zh-HK" dirty="0"/>
              <a:t>取樣大小</a:t>
            </a:r>
            <a:r>
              <a:rPr lang="en-US" altLang="zh-HK" dirty="0"/>
              <a:t>  (</a:t>
            </a:r>
            <a:r>
              <a:rPr lang="zh-TW" altLang="zh-HK" dirty="0"/>
              <a:t>每秒傳輸的位元數量</a:t>
            </a:r>
            <a:r>
              <a:rPr lang="en-US" altLang="zh-HK" dirty="0"/>
              <a:t>)</a:t>
            </a:r>
            <a:endParaRPr lang="zh-TW" altLang="zh-HK" dirty="0"/>
          </a:p>
          <a:p>
            <a:r>
              <a:rPr lang="zh-TW" altLang="zh-HK" dirty="0" smtClean="0"/>
              <a:t>音頻</a:t>
            </a:r>
            <a:r>
              <a:rPr lang="zh-TW" altLang="zh-HK" dirty="0"/>
              <a:t>檔案大小</a:t>
            </a:r>
            <a:r>
              <a:rPr lang="en-US" altLang="zh-HK" dirty="0"/>
              <a:t> = </a:t>
            </a:r>
            <a:r>
              <a:rPr lang="zh-TW" altLang="zh-HK" dirty="0"/>
              <a:t>位元速率</a:t>
            </a:r>
            <a:r>
              <a:rPr lang="en-US" altLang="zh-HK" dirty="0"/>
              <a:t> x </a:t>
            </a:r>
            <a:r>
              <a:rPr lang="zh-TW" altLang="zh-HK" dirty="0" smtClean="0"/>
              <a:t>時間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HK" dirty="0"/>
              <a:t>1</a:t>
            </a:r>
            <a:r>
              <a:rPr lang="zh-TW" altLang="zh-HK" dirty="0"/>
              <a:t>分鐘立體聲檔案的取樣頻率為</a:t>
            </a:r>
            <a:r>
              <a:rPr lang="en-US" altLang="zh-HK" dirty="0"/>
              <a:t>50kHz</a:t>
            </a:r>
            <a:r>
              <a:rPr lang="zh-TW" altLang="zh-HK" dirty="0"/>
              <a:t>，取樣大小為</a:t>
            </a:r>
            <a:r>
              <a:rPr lang="en-US" altLang="zh-HK" dirty="0"/>
              <a:t>8</a:t>
            </a:r>
            <a:r>
              <a:rPr lang="zh-TW" altLang="zh-HK" dirty="0"/>
              <a:t>位元，音頻檔案有多大？</a:t>
            </a:r>
          </a:p>
          <a:p>
            <a:pPr marL="0" indent="0">
              <a:buNone/>
            </a:pPr>
            <a:r>
              <a:rPr lang="en-US" altLang="zh-HK" dirty="0"/>
              <a:t>		</a:t>
            </a:r>
            <a:r>
              <a:rPr lang="zh-TW" altLang="zh-HK" dirty="0"/>
              <a:t>音頻檔案容量</a:t>
            </a:r>
            <a:r>
              <a:rPr lang="en-US" altLang="zh-HK" dirty="0"/>
              <a:t> = 50 x 1000 x 8 x 60 x 2 </a:t>
            </a:r>
            <a:r>
              <a:rPr lang="zh-TW" altLang="zh-HK" dirty="0"/>
              <a:t>位元 </a:t>
            </a:r>
            <a:r>
              <a:rPr lang="en-US" altLang="zh-HK" dirty="0"/>
              <a:t>=  5.72MB</a:t>
            </a:r>
            <a:endParaRPr lang="zh-TW" altLang="zh-HK" dirty="0"/>
          </a:p>
          <a:p>
            <a:endParaRPr lang="zh-TW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29298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/>
              <a:t>檔案格式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2968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zh-TW" dirty="0" err="1"/>
              <a:t>i</a:t>
            </a:r>
            <a:r>
              <a:rPr lang="en-US" altLang="zh-TW" dirty="0"/>
              <a:t>)	</a:t>
            </a:r>
            <a:r>
              <a:rPr lang="zh-TW" altLang="en-US" dirty="0"/>
              <a:t>聲波檔案（</a:t>
            </a:r>
            <a:r>
              <a:rPr lang="en-US" altLang="zh-TW" dirty="0"/>
              <a:t>Wave File</a:t>
            </a:r>
            <a:r>
              <a:rPr lang="zh-TW" altLang="en-US" dirty="0"/>
              <a:t>）</a:t>
            </a:r>
          </a:p>
          <a:p>
            <a:pPr marL="0" indent="0">
              <a:buNone/>
            </a:pPr>
            <a:r>
              <a:rPr lang="zh-TW" altLang="en-US" dirty="0"/>
              <a:t>聲波檔案是視窗的標準音頻檔案格式，但是因為未經壓縮，所以檔案較大，但是可以在大部份的軟件中使用。</a:t>
            </a:r>
          </a:p>
          <a:p>
            <a:pPr marL="0" indent="0">
              <a:buNone/>
            </a:pPr>
            <a:r>
              <a:rPr lang="en-US" altLang="zh-TW" dirty="0"/>
              <a:t>ii)	MP3</a:t>
            </a:r>
            <a:r>
              <a:rPr lang="zh-TW" altLang="en-US" dirty="0"/>
              <a:t>　檔案</a:t>
            </a:r>
          </a:p>
          <a:p>
            <a:pPr marL="0" indent="0">
              <a:buNone/>
            </a:pPr>
            <a:r>
              <a:rPr lang="en-US" altLang="zh-TW" dirty="0"/>
              <a:t>MP3 </a:t>
            </a:r>
            <a:r>
              <a:rPr lang="zh-TW" altLang="en-US" dirty="0"/>
              <a:t>是 </a:t>
            </a:r>
            <a:r>
              <a:rPr lang="en-US" altLang="zh-TW" dirty="0"/>
              <a:t>__</a:t>
            </a:r>
            <a:r>
              <a:rPr lang="zh-TW" altLang="en-US" dirty="0"/>
              <a:t>有損壓縮</a:t>
            </a:r>
            <a:r>
              <a:rPr lang="en-US" altLang="zh-TW" dirty="0"/>
              <a:t>__</a:t>
            </a:r>
            <a:r>
              <a:rPr lang="zh-TW" altLang="en-US" dirty="0"/>
              <a:t>的音頻檔案，現在已是壓縮的音頻檔案中的標準格式。支援</a:t>
            </a:r>
            <a:r>
              <a:rPr lang="en-US" altLang="zh-TW" dirty="0"/>
              <a:t>___</a:t>
            </a:r>
            <a:r>
              <a:rPr lang="zh-TW" altLang="en-US" dirty="0"/>
              <a:t>串流</a:t>
            </a:r>
            <a:r>
              <a:rPr lang="en-US" altLang="zh-TW" dirty="0"/>
              <a:t>__</a:t>
            </a:r>
            <a:r>
              <a:rPr lang="zh-TW" altLang="en-US" dirty="0"/>
              <a:t>式播放。</a:t>
            </a:r>
          </a:p>
          <a:p>
            <a:pPr marL="0" indent="0">
              <a:buNone/>
            </a:pPr>
            <a:r>
              <a:rPr lang="en-US" altLang="zh-TW" dirty="0"/>
              <a:t>iii)	WMA </a:t>
            </a:r>
            <a:r>
              <a:rPr lang="zh-TW" altLang="en-US" dirty="0"/>
              <a:t>檔案</a:t>
            </a:r>
          </a:p>
          <a:p>
            <a:pPr marL="0" indent="0">
              <a:buNone/>
            </a:pPr>
            <a:r>
              <a:rPr lang="en-US" altLang="zh-TW" dirty="0"/>
              <a:t>WMA </a:t>
            </a:r>
            <a:r>
              <a:rPr lang="zh-TW" altLang="en-US" dirty="0"/>
              <a:t>格式是由微軟公司開發的</a:t>
            </a:r>
            <a:r>
              <a:rPr lang="en-US" altLang="zh-TW" dirty="0"/>
              <a:t>__</a:t>
            </a:r>
            <a:r>
              <a:rPr lang="zh-TW" altLang="en-US" dirty="0"/>
              <a:t>有損</a:t>
            </a:r>
            <a:r>
              <a:rPr lang="en-US" altLang="zh-TW" dirty="0"/>
              <a:t>__</a:t>
            </a:r>
            <a:r>
              <a:rPr lang="zh-TW" altLang="en-US" dirty="0"/>
              <a:t>壓縮音頻檔案，適用於網上傳播。</a:t>
            </a:r>
          </a:p>
          <a:p>
            <a:pPr marL="0" indent="0">
              <a:buNone/>
            </a:pPr>
            <a:r>
              <a:rPr lang="en-US" altLang="zh-TW" dirty="0"/>
              <a:t>iv)	AAC </a:t>
            </a:r>
            <a:r>
              <a:rPr lang="zh-TW" altLang="en-US" dirty="0"/>
              <a:t>檔案</a:t>
            </a:r>
          </a:p>
          <a:p>
            <a:pPr marL="0" indent="0">
              <a:buNone/>
            </a:pPr>
            <a:r>
              <a:rPr lang="en-US" altLang="zh-TW" dirty="0"/>
              <a:t>AAC</a:t>
            </a:r>
            <a:r>
              <a:rPr lang="zh-TW" altLang="en-US" dirty="0"/>
              <a:t>格式是由蘋果公司開發的</a:t>
            </a:r>
            <a:r>
              <a:rPr lang="en-US" altLang="zh-TW" dirty="0"/>
              <a:t>___</a:t>
            </a:r>
            <a:r>
              <a:rPr lang="zh-TW" altLang="en-US" dirty="0"/>
              <a:t>有損</a:t>
            </a:r>
            <a:r>
              <a:rPr lang="en-US" altLang="zh-TW" dirty="0"/>
              <a:t>___</a:t>
            </a:r>
            <a:r>
              <a:rPr lang="zh-TW" altLang="en-US" dirty="0"/>
              <a:t>壓縮音頻檔案，適用於網上傳播。</a:t>
            </a:r>
          </a:p>
          <a:p>
            <a:pPr marL="0" indent="0">
              <a:buNone/>
            </a:pPr>
            <a:r>
              <a:rPr lang="en-US" altLang="zh-TW" dirty="0"/>
              <a:t>v)	MIDI </a:t>
            </a:r>
            <a:r>
              <a:rPr lang="zh-TW" altLang="en-US" dirty="0"/>
              <a:t>檔案</a:t>
            </a:r>
          </a:p>
          <a:p>
            <a:pPr marL="0" indent="0">
              <a:buNone/>
            </a:pPr>
            <a:r>
              <a:rPr lang="en-US" altLang="zh-TW" dirty="0"/>
              <a:t>MIDI </a:t>
            </a:r>
            <a:r>
              <a:rPr lang="zh-TW" altLang="en-US" dirty="0"/>
              <a:t>檔是 </a:t>
            </a:r>
            <a:r>
              <a:rPr lang="en-US" altLang="zh-TW" dirty="0"/>
              <a:t>___</a:t>
            </a:r>
            <a:r>
              <a:rPr lang="zh-TW" altLang="en-US" dirty="0"/>
              <a:t>樂器數位介面</a:t>
            </a:r>
            <a:r>
              <a:rPr lang="en-US" altLang="zh-TW" dirty="0"/>
              <a:t>__(Musical Instrument Digital Interface)</a:t>
            </a:r>
            <a:r>
              <a:rPr lang="zh-TW" altLang="en-US" dirty="0"/>
              <a:t>的縮寫，是電子樂器及電腦之間的標準交換制式，</a:t>
            </a:r>
            <a:r>
              <a:rPr lang="en-US" altLang="zh-TW" dirty="0"/>
              <a:t>MIDI</a:t>
            </a:r>
            <a:r>
              <a:rPr lang="zh-TW" altLang="en-US" dirty="0"/>
              <a:t>並不是記錄聲波，而是記錄音符、頻率、樂器、時間等，所以檔案較小。播放</a:t>
            </a:r>
            <a:r>
              <a:rPr lang="en-US" altLang="zh-TW" dirty="0"/>
              <a:t>MIDI</a:t>
            </a:r>
            <a:r>
              <a:rPr lang="zh-TW" altLang="en-US" dirty="0"/>
              <a:t>音樂時，音效卡會分析需要播放的樂器，然後從</a:t>
            </a:r>
            <a:r>
              <a:rPr lang="en-US" altLang="zh-TW" dirty="0"/>
              <a:t>ROM</a:t>
            </a:r>
            <a:r>
              <a:rPr lang="zh-TW" altLang="en-US" dirty="0"/>
              <a:t>裡找出適當的模擬樂器數據來播放，質素要視乎音效卡的質素（例如：位元數目）而定。</a:t>
            </a:r>
          </a:p>
          <a:p>
            <a:pPr marL="0" indent="0"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41780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315</TotalTime>
  <Words>807</Words>
  <Application>Microsoft Office PowerPoint</Application>
  <PresentationFormat>寬螢幕</PresentationFormat>
  <Paragraphs>198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4" baseType="lpstr">
      <vt:lpstr>微軟正黑體</vt:lpstr>
      <vt:lpstr>新細明體</vt:lpstr>
      <vt:lpstr>Arial</vt:lpstr>
      <vt:lpstr>Calibri</vt:lpstr>
      <vt:lpstr>Garamond</vt:lpstr>
      <vt:lpstr>Tahoma</vt:lpstr>
      <vt:lpstr>Times New Roman</vt:lpstr>
      <vt:lpstr>Wingdings</vt:lpstr>
      <vt:lpstr>有機</vt:lpstr>
      <vt:lpstr>多媒體元素及數碼化4.2.(a)</vt:lpstr>
      <vt:lpstr>PowerPoint 簡報</vt:lpstr>
      <vt:lpstr>PowerPoint 簡報</vt:lpstr>
      <vt:lpstr>點陣圖形與向量圖形間的比較</vt:lpstr>
      <vt:lpstr>圖形</vt:lpstr>
      <vt:lpstr>檔案格式</vt:lpstr>
      <vt:lpstr>PowerPoint 簡報</vt:lpstr>
      <vt:lpstr>音頻</vt:lpstr>
      <vt:lpstr>檔案格式</vt:lpstr>
      <vt:lpstr> 視像</vt:lpstr>
      <vt:lpstr>PowerPoint 簡報</vt:lpstr>
      <vt:lpstr>檔案格式</vt:lpstr>
      <vt:lpstr>PowerPoint 簡報</vt:lpstr>
      <vt:lpstr>KAHOOT!</vt:lpstr>
      <vt:lpstr>模擬數據和數碼數據的特性</vt:lpstr>
      <vt:lpstr>模擬數據和數碼數據的特性</vt:lpstr>
      <vt:lpstr>模擬數據和數碼數據的特性</vt:lpstr>
      <vt:lpstr>模擬數據和數碼數據的特性</vt:lpstr>
      <vt:lpstr>模擬數據和數碼數據的特性</vt:lpstr>
      <vt:lpstr>模擬數據和數碼數據的特性</vt:lpstr>
      <vt:lpstr>模擬數據和數碼數據的特性</vt:lpstr>
      <vt:lpstr>數碼數據在資訊科技的應用</vt:lpstr>
      <vt:lpstr>模擬數據和數碼數據之間的轉換</vt:lpstr>
      <vt:lpstr>模擬數據和數碼數據之間的轉換(圖像)</vt:lpstr>
      <vt:lpstr>模擬數據和數碼數據之間的轉換(圖像)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多媒體元素及數碼化4.2</dc:title>
  <dc:creator>Yeut Yee AU Yeung</dc:creator>
  <cp:lastModifiedBy>tmdpf</cp:lastModifiedBy>
  <cp:revision>24</cp:revision>
  <cp:lastPrinted>2016-10-31T00:50:07Z</cp:lastPrinted>
  <dcterms:created xsi:type="dcterms:W3CDTF">2016-10-27T06:31:09Z</dcterms:created>
  <dcterms:modified xsi:type="dcterms:W3CDTF">2017-10-17T01:08:32Z</dcterms:modified>
</cp:coreProperties>
</file>